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58"/>
  </p:notesMasterIdLst>
  <p:handoutMasterIdLst>
    <p:handoutMasterId r:id="rId59"/>
  </p:handoutMasterIdLst>
  <p:sldIdLst>
    <p:sldId id="261" r:id="rId5"/>
    <p:sldId id="315" r:id="rId6"/>
    <p:sldId id="390" r:id="rId7"/>
    <p:sldId id="391" r:id="rId8"/>
    <p:sldId id="357" r:id="rId9"/>
    <p:sldId id="355" r:id="rId10"/>
    <p:sldId id="354" r:id="rId11"/>
    <p:sldId id="356" r:id="rId12"/>
    <p:sldId id="381" r:id="rId13"/>
    <p:sldId id="349" r:id="rId14"/>
    <p:sldId id="376" r:id="rId15"/>
    <p:sldId id="380" r:id="rId16"/>
    <p:sldId id="378" r:id="rId17"/>
    <p:sldId id="382" r:id="rId18"/>
    <p:sldId id="386" r:id="rId19"/>
    <p:sldId id="388" r:id="rId20"/>
    <p:sldId id="353" r:id="rId21"/>
    <p:sldId id="383" r:id="rId22"/>
    <p:sldId id="350" r:id="rId23"/>
    <p:sldId id="348" r:id="rId24"/>
    <p:sldId id="334" r:id="rId25"/>
    <p:sldId id="347" r:id="rId26"/>
    <p:sldId id="346" r:id="rId27"/>
    <p:sldId id="332" r:id="rId28"/>
    <p:sldId id="385" r:id="rId29"/>
    <p:sldId id="359" r:id="rId30"/>
    <p:sldId id="316" r:id="rId31"/>
    <p:sldId id="314" r:id="rId32"/>
    <p:sldId id="317" r:id="rId33"/>
    <p:sldId id="365" r:id="rId34"/>
    <p:sldId id="377" r:id="rId35"/>
    <p:sldId id="367" r:id="rId36"/>
    <p:sldId id="358" r:id="rId37"/>
    <p:sldId id="368" r:id="rId38"/>
    <p:sldId id="364" r:id="rId39"/>
    <p:sldId id="366" r:id="rId40"/>
    <p:sldId id="363" r:id="rId41"/>
    <p:sldId id="362" r:id="rId42"/>
    <p:sldId id="361" r:id="rId43"/>
    <p:sldId id="352" r:id="rId44"/>
    <p:sldId id="369" r:id="rId45"/>
    <p:sldId id="370" r:id="rId46"/>
    <p:sldId id="371" r:id="rId47"/>
    <p:sldId id="372" r:id="rId48"/>
    <p:sldId id="373" r:id="rId49"/>
    <p:sldId id="374" r:id="rId50"/>
    <p:sldId id="375" r:id="rId51"/>
    <p:sldId id="351" r:id="rId52"/>
    <p:sldId id="389" r:id="rId53"/>
    <p:sldId id="384" r:id="rId54"/>
    <p:sldId id="344" r:id="rId55"/>
    <p:sldId id="322" r:id="rId56"/>
    <p:sldId id="379" r:id="rId57"/>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9E1D"/>
    <a:srgbClr val="F8B046"/>
    <a:srgbClr val="EEEEEE"/>
    <a:srgbClr val="87175F"/>
    <a:srgbClr val="EEC621"/>
    <a:srgbClr val="E58C09"/>
    <a:srgbClr val="43467B"/>
    <a:srgbClr val="AEA422"/>
    <a:srgbClr val="E19E6B"/>
    <a:srgbClr val="75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p:cViewPr varScale="1">
        <p:scale>
          <a:sx n="81" d="100"/>
          <a:sy n="81" d="100"/>
        </p:scale>
        <p:origin x="754"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liha" userId="e62cb554bf5506a6" providerId="LiveId" clId="{2716F3BD-8E39-4D2B-B3D0-282ADBC67ECB}"/>
    <pc:docChg chg="undo redo custSel addSld delSld modSld sldOrd">
      <pc:chgData name="zeliha" userId="e62cb554bf5506a6" providerId="LiveId" clId="{2716F3BD-8E39-4D2B-B3D0-282ADBC67ECB}" dt="2022-11-18T21:14:31.890" v="4964" actId="255"/>
      <pc:docMkLst>
        <pc:docMk/>
      </pc:docMkLst>
      <pc:sldChg chg="modSp mod">
        <pc:chgData name="zeliha" userId="e62cb554bf5506a6" providerId="LiveId" clId="{2716F3BD-8E39-4D2B-B3D0-282ADBC67ECB}" dt="2022-11-18T21:14:19.883" v="4962" actId="255"/>
        <pc:sldMkLst>
          <pc:docMk/>
          <pc:sldMk cId="3135228966" sldId="261"/>
        </pc:sldMkLst>
        <pc:spChg chg="mod">
          <ac:chgData name="zeliha" userId="e62cb554bf5506a6" providerId="LiveId" clId="{2716F3BD-8E39-4D2B-B3D0-282ADBC67ECB}" dt="2022-11-18T20:40:01.268" v="4780" actId="113"/>
          <ac:spMkLst>
            <pc:docMk/>
            <pc:sldMk cId="3135228966" sldId="261"/>
            <ac:spMk id="7" creationId="{606F8B2E-A7F5-4413-BEED-BFF7C3D9FF78}"/>
          </ac:spMkLst>
        </pc:spChg>
        <pc:spChg chg="mod">
          <ac:chgData name="zeliha" userId="e62cb554bf5506a6" providerId="LiveId" clId="{2716F3BD-8E39-4D2B-B3D0-282ADBC67ECB}" dt="2022-11-18T21:14:19.883" v="4962" actId="255"/>
          <ac:spMkLst>
            <pc:docMk/>
            <pc:sldMk cId="3135228966" sldId="261"/>
            <ac:spMk id="10" creationId="{409E2A36-608A-49E8-E672-CA049603D307}"/>
          </ac:spMkLst>
        </pc:spChg>
        <pc:picChg chg="mod">
          <ac:chgData name="zeliha" userId="e62cb554bf5506a6" providerId="LiveId" clId="{2716F3BD-8E39-4D2B-B3D0-282ADBC67ECB}" dt="2022-11-18T20:39:23.529" v="4777" actId="14100"/>
          <ac:picMkLst>
            <pc:docMk/>
            <pc:sldMk cId="3135228966" sldId="261"/>
            <ac:picMk id="3" creationId="{3283D239-F169-2AE9-1E7F-04F07945303B}"/>
          </ac:picMkLst>
        </pc:picChg>
      </pc:sldChg>
      <pc:sldChg chg="del">
        <pc:chgData name="zeliha" userId="e62cb554bf5506a6" providerId="LiveId" clId="{2716F3BD-8E39-4D2B-B3D0-282ADBC67ECB}" dt="2022-11-18T15:53:13.483" v="1462" actId="47"/>
        <pc:sldMkLst>
          <pc:docMk/>
          <pc:sldMk cId="2275175635" sldId="300"/>
        </pc:sldMkLst>
      </pc:sldChg>
      <pc:sldChg chg="del">
        <pc:chgData name="zeliha" userId="e62cb554bf5506a6" providerId="LiveId" clId="{2716F3BD-8E39-4D2B-B3D0-282ADBC67ECB}" dt="2022-11-18T15:53:12.086" v="1461" actId="47"/>
        <pc:sldMkLst>
          <pc:docMk/>
          <pc:sldMk cId="1965089747" sldId="308"/>
        </pc:sldMkLst>
      </pc:sldChg>
      <pc:sldChg chg="del">
        <pc:chgData name="zeliha" userId="e62cb554bf5506a6" providerId="LiveId" clId="{2716F3BD-8E39-4D2B-B3D0-282ADBC67ECB}" dt="2022-11-18T15:53:10.831" v="1460" actId="47"/>
        <pc:sldMkLst>
          <pc:docMk/>
          <pc:sldMk cId="2500734759" sldId="313"/>
        </pc:sldMkLst>
      </pc:sldChg>
      <pc:sldChg chg="addSp modSp mod">
        <pc:chgData name="zeliha" userId="e62cb554bf5506a6" providerId="LiveId" clId="{2716F3BD-8E39-4D2B-B3D0-282ADBC67ECB}" dt="2022-11-18T21:14:31.890" v="4964" actId="255"/>
        <pc:sldMkLst>
          <pc:docMk/>
          <pc:sldMk cId="1399963166" sldId="315"/>
        </pc:sldMkLst>
        <pc:spChg chg="add mod">
          <ac:chgData name="zeliha" userId="e62cb554bf5506a6" providerId="LiveId" clId="{2716F3BD-8E39-4D2B-B3D0-282ADBC67ECB}" dt="2022-11-18T20:25:21.109" v="4242" actId="255"/>
          <ac:spMkLst>
            <pc:docMk/>
            <pc:sldMk cId="1399963166" sldId="315"/>
            <ac:spMk id="2" creationId="{B3546C57-AB38-D092-EC91-A5BCA2F3E009}"/>
          </ac:spMkLst>
        </pc:spChg>
        <pc:spChg chg="mod">
          <ac:chgData name="zeliha" userId="e62cb554bf5506a6" providerId="LiveId" clId="{2716F3BD-8E39-4D2B-B3D0-282ADBC67ECB}" dt="2022-11-16T22:43:13.326" v="93" actId="20577"/>
          <ac:spMkLst>
            <pc:docMk/>
            <pc:sldMk cId="1399963166" sldId="315"/>
            <ac:spMk id="5" creationId="{6B3F201F-C1B7-62FD-1682-3251BAA0B5FC}"/>
          </ac:spMkLst>
        </pc:spChg>
        <pc:spChg chg="mod">
          <ac:chgData name="zeliha" userId="e62cb554bf5506a6" providerId="LiveId" clId="{2716F3BD-8E39-4D2B-B3D0-282ADBC67ECB}" dt="2022-11-18T21:14:31.890" v="4964" actId="255"/>
          <ac:spMkLst>
            <pc:docMk/>
            <pc:sldMk cId="1399963166" sldId="315"/>
            <ac:spMk id="10" creationId="{409E2A36-608A-49E8-E672-CA049603D307}"/>
          </ac:spMkLst>
        </pc:spChg>
      </pc:sldChg>
      <pc:sldChg chg="addSp delSp modSp mod">
        <pc:chgData name="zeliha" userId="e62cb554bf5506a6" providerId="LiveId" clId="{2716F3BD-8E39-4D2B-B3D0-282ADBC67ECB}" dt="2022-11-18T20:57:04.283" v="4898" actId="207"/>
        <pc:sldMkLst>
          <pc:docMk/>
          <pc:sldMk cId="680610546" sldId="316"/>
        </pc:sldMkLst>
        <pc:spChg chg="mod">
          <ac:chgData name="zeliha" userId="e62cb554bf5506a6" providerId="LiveId" clId="{2716F3BD-8E39-4D2B-B3D0-282ADBC67ECB}" dt="2022-11-18T20:57:04.283" v="4898" actId="207"/>
          <ac:spMkLst>
            <pc:docMk/>
            <pc:sldMk cId="680610546" sldId="316"/>
            <ac:spMk id="2" creationId="{11FA71A0-1E6E-652E-57FC-BDDD615917F9}"/>
          </ac:spMkLst>
        </pc:spChg>
        <pc:spChg chg="add del mod">
          <ac:chgData name="zeliha" userId="e62cb554bf5506a6" providerId="LiveId" clId="{2716F3BD-8E39-4D2B-B3D0-282ADBC67ECB}" dt="2022-11-18T16:42:35.882" v="1878" actId="21"/>
          <ac:spMkLst>
            <pc:docMk/>
            <pc:sldMk cId="680610546" sldId="316"/>
            <ac:spMk id="3" creationId="{E6E689DB-B535-A7B5-F7A7-4FDF76D1A25B}"/>
          </ac:spMkLst>
        </pc:spChg>
      </pc:sldChg>
      <pc:sldChg chg="del">
        <pc:chgData name="zeliha" userId="e62cb554bf5506a6" providerId="LiveId" clId="{2716F3BD-8E39-4D2B-B3D0-282ADBC67ECB}" dt="2022-11-18T20:38:46.212" v="4766" actId="47"/>
        <pc:sldMkLst>
          <pc:docMk/>
          <pc:sldMk cId="3638579396" sldId="318"/>
        </pc:sldMkLst>
      </pc:sldChg>
      <pc:sldChg chg="del">
        <pc:chgData name="zeliha" userId="e62cb554bf5506a6" providerId="LiveId" clId="{2716F3BD-8E39-4D2B-B3D0-282ADBC67ECB}" dt="2022-11-18T20:38:45.892" v="4765" actId="47"/>
        <pc:sldMkLst>
          <pc:docMk/>
          <pc:sldMk cId="2356125483" sldId="319"/>
        </pc:sldMkLst>
      </pc:sldChg>
      <pc:sldChg chg="del">
        <pc:chgData name="zeliha" userId="e62cb554bf5506a6" providerId="LiveId" clId="{2716F3BD-8E39-4D2B-B3D0-282ADBC67ECB}" dt="2022-11-18T20:38:45.524" v="4764" actId="47"/>
        <pc:sldMkLst>
          <pc:docMk/>
          <pc:sldMk cId="1659858385" sldId="320"/>
        </pc:sldMkLst>
      </pc:sldChg>
      <pc:sldChg chg="del">
        <pc:chgData name="zeliha" userId="e62cb554bf5506a6" providerId="LiveId" clId="{2716F3BD-8E39-4D2B-B3D0-282ADBC67ECB}" dt="2022-11-18T20:38:45.102" v="4763" actId="47"/>
        <pc:sldMkLst>
          <pc:docMk/>
          <pc:sldMk cId="704497458" sldId="321"/>
        </pc:sldMkLst>
      </pc:sldChg>
      <pc:sldChg chg="modSp mod ord">
        <pc:chgData name="zeliha" userId="e62cb554bf5506a6" providerId="LiveId" clId="{2716F3BD-8E39-4D2B-B3D0-282ADBC67ECB}" dt="2022-11-18T20:16:11.477" v="4060" actId="20577"/>
        <pc:sldMkLst>
          <pc:docMk/>
          <pc:sldMk cId="107257941" sldId="322"/>
        </pc:sldMkLst>
        <pc:spChg chg="mod">
          <ac:chgData name="zeliha" userId="e62cb554bf5506a6" providerId="LiveId" clId="{2716F3BD-8E39-4D2B-B3D0-282ADBC67ECB}" dt="2022-11-18T20:16:11.477" v="4060" actId="20577"/>
          <ac:spMkLst>
            <pc:docMk/>
            <pc:sldMk cId="107257941" sldId="322"/>
            <ac:spMk id="2" creationId="{06E26C1A-E536-0B18-38CA-33C155526625}"/>
          </ac:spMkLst>
        </pc:spChg>
        <pc:spChg chg="mod">
          <ac:chgData name="zeliha" userId="e62cb554bf5506a6" providerId="LiveId" clId="{2716F3BD-8E39-4D2B-B3D0-282ADBC67ECB}" dt="2022-11-18T18:25:35.687" v="3006" actId="113"/>
          <ac:spMkLst>
            <pc:docMk/>
            <pc:sldMk cId="107257941" sldId="322"/>
            <ac:spMk id="7" creationId="{606F8B2E-A7F5-4413-BEED-BFF7C3D9FF78}"/>
          </ac:spMkLst>
        </pc:spChg>
        <pc:spChg chg="mod">
          <ac:chgData name="zeliha" userId="e62cb554bf5506a6" providerId="LiveId" clId="{2716F3BD-8E39-4D2B-B3D0-282ADBC67ECB}" dt="2022-11-16T22:41:43.716" v="27" actId="255"/>
          <ac:spMkLst>
            <pc:docMk/>
            <pc:sldMk cId="107257941" sldId="322"/>
            <ac:spMk id="10" creationId="{409E2A36-608A-49E8-E672-CA049603D307}"/>
          </ac:spMkLst>
        </pc:spChg>
      </pc:sldChg>
      <pc:sldChg chg="del">
        <pc:chgData name="zeliha" userId="e62cb554bf5506a6" providerId="LiveId" clId="{2716F3BD-8E39-4D2B-B3D0-282ADBC67ECB}" dt="2022-11-18T15:53:08.134" v="1459" actId="47"/>
        <pc:sldMkLst>
          <pc:docMk/>
          <pc:sldMk cId="3941950051" sldId="324"/>
        </pc:sldMkLst>
      </pc:sldChg>
      <pc:sldChg chg="del">
        <pc:chgData name="zeliha" userId="e62cb554bf5506a6" providerId="LiveId" clId="{2716F3BD-8E39-4D2B-B3D0-282ADBC67ECB}" dt="2022-11-18T15:53:06.668" v="1458" actId="47"/>
        <pc:sldMkLst>
          <pc:docMk/>
          <pc:sldMk cId="1616375947" sldId="327"/>
        </pc:sldMkLst>
      </pc:sldChg>
      <pc:sldChg chg="addSp modSp mod ord">
        <pc:chgData name="zeliha" userId="e62cb554bf5506a6" providerId="LiveId" clId="{2716F3BD-8E39-4D2B-B3D0-282ADBC67ECB}" dt="2022-11-18T20:56:49.267" v="4896" actId="207"/>
        <pc:sldMkLst>
          <pc:docMk/>
          <pc:sldMk cId="521268365" sldId="332"/>
        </pc:sldMkLst>
        <pc:spChg chg="mod">
          <ac:chgData name="zeliha" userId="e62cb554bf5506a6" providerId="LiveId" clId="{2716F3BD-8E39-4D2B-B3D0-282ADBC67ECB}" dt="2022-11-18T20:56:49.267" v="4896" actId="207"/>
          <ac:spMkLst>
            <pc:docMk/>
            <pc:sldMk cId="521268365" sldId="332"/>
            <ac:spMk id="2" creationId="{4876127D-B596-83D3-13C7-855777749C8D}"/>
          </ac:spMkLst>
        </pc:spChg>
        <pc:spChg chg="mod">
          <ac:chgData name="zeliha" userId="e62cb554bf5506a6" providerId="LiveId" clId="{2716F3BD-8E39-4D2B-B3D0-282ADBC67ECB}" dt="2022-11-18T19:10:48.533" v="3432" actId="1076"/>
          <ac:spMkLst>
            <pc:docMk/>
            <pc:sldMk cId="521268365" sldId="332"/>
            <ac:spMk id="7" creationId="{606F8B2E-A7F5-4413-BEED-BFF7C3D9FF78}"/>
          </ac:spMkLst>
        </pc:spChg>
        <pc:picChg chg="add mod">
          <ac:chgData name="zeliha" userId="e62cb554bf5506a6" providerId="LiveId" clId="{2716F3BD-8E39-4D2B-B3D0-282ADBC67ECB}" dt="2022-11-17T13:04:01.860" v="152" actId="1076"/>
          <ac:picMkLst>
            <pc:docMk/>
            <pc:sldMk cId="521268365" sldId="332"/>
            <ac:picMk id="4" creationId="{645EF8AD-9C22-615A-16F8-3C167D44B38A}"/>
          </ac:picMkLst>
        </pc:picChg>
      </pc:sldChg>
      <pc:sldChg chg="del">
        <pc:chgData name="zeliha" userId="e62cb554bf5506a6" providerId="LiveId" clId="{2716F3BD-8E39-4D2B-B3D0-282ADBC67ECB}" dt="2022-11-18T20:38:46.527" v="4767" actId="47"/>
        <pc:sldMkLst>
          <pc:docMk/>
          <pc:sldMk cId="4215725193" sldId="333"/>
        </pc:sldMkLst>
      </pc:sldChg>
      <pc:sldChg chg="addSp delSp modSp mod ord">
        <pc:chgData name="zeliha" userId="e62cb554bf5506a6" providerId="LiveId" clId="{2716F3BD-8E39-4D2B-B3D0-282ADBC67ECB}" dt="2022-11-18T20:45:54.910" v="4817" actId="255"/>
        <pc:sldMkLst>
          <pc:docMk/>
          <pc:sldMk cId="3793155341" sldId="334"/>
        </pc:sldMkLst>
        <pc:spChg chg="del">
          <ac:chgData name="zeliha" userId="e62cb554bf5506a6" providerId="LiveId" clId="{2716F3BD-8E39-4D2B-B3D0-282ADBC67ECB}" dt="2022-11-18T16:13:54.316" v="1605" actId="21"/>
          <ac:spMkLst>
            <pc:docMk/>
            <pc:sldMk cId="3793155341" sldId="334"/>
            <ac:spMk id="2" creationId="{04B646AA-25D7-DE35-136B-D9A0ADF3381E}"/>
          </ac:spMkLst>
        </pc:spChg>
        <pc:spChg chg="add del mod">
          <ac:chgData name="zeliha" userId="e62cb554bf5506a6" providerId="LiveId" clId="{2716F3BD-8E39-4D2B-B3D0-282ADBC67ECB}" dt="2022-11-18T16:13:51.425" v="1604" actId="21"/>
          <ac:spMkLst>
            <pc:docMk/>
            <pc:sldMk cId="3793155341" sldId="334"/>
            <ac:spMk id="5" creationId="{358E4DE8-F87C-E493-ABB4-67D24B508251}"/>
          </ac:spMkLst>
        </pc:spChg>
        <pc:spChg chg="add del mod">
          <ac:chgData name="zeliha" userId="e62cb554bf5506a6" providerId="LiveId" clId="{2716F3BD-8E39-4D2B-B3D0-282ADBC67ECB}" dt="2022-11-18T16:56:53.321" v="1945"/>
          <ac:spMkLst>
            <pc:docMk/>
            <pc:sldMk cId="3793155341" sldId="334"/>
            <ac:spMk id="6" creationId="{C72BB0A7-DE17-F751-41A0-D8797C4D3AD6}"/>
          </ac:spMkLst>
        </pc:spChg>
        <pc:spChg chg="mod">
          <ac:chgData name="zeliha" userId="e62cb554bf5506a6" providerId="LiveId" clId="{2716F3BD-8E39-4D2B-B3D0-282ADBC67ECB}" dt="2022-11-18T16:15:47.333" v="1624" actId="1076"/>
          <ac:spMkLst>
            <pc:docMk/>
            <pc:sldMk cId="3793155341" sldId="334"/>
            <ac:spMk id="7" creationId="{606F8B2E-A7F5-4413-BEED-BFF7C3D9FF78}"/>
          </ac:spMkLst>
        </pc:spChg>
        <pc:spChg chg="add mod">
          <ac:chgData name="zeliha" userId="e62cb554bf5506a6" providerId="LiveId" clId="{2716F3BD-8E39-4D2B-B3D0-282ADBC67ECB}" dt="2022-11-18T20:45:54.910" v="4817" actId="255"/>
          <ac:spMkLst>
            <pc:docMk/>
            <pc:sldMk cId="3793155341" sldId="334"/>
            <ac:spMk id="8" creationId="{AD79F4C5-C3FE-1C53-D13B-4958AB8DADF5}"/>
          </ac:spMkLst>
        </pc:spChg>
        <pc:spChg chg="add del">
          <ac:chgData name="zeliha" userId="e62cb554bf5506a6" providerId="LiveId" clId="{2716F3BD-8E39-4D2B-B3D0-282ADBC67ECB}" dt="2022-11-18T16:56:53.321" v="1945"/>
          <ac:spMkLst>
            <pc:docMk/>
            <pc:sldMk cId="3793155341" sldId="334"/>
            <ac:spMk id="10" creationId="{409E2A36-608A-49E8-E672-CA049603D307}"/>
          </ac:spMkLst>
        </pc:spChg>
        <pc:picChg chg="add mod modCrop">
          <ac:chgData name="zeliha" userId="e62cb554bf5506a6" providerId="LiveId" clId="{2716F3BD-8E39-4D2B-B3D0-282ADBC67ECB}" dt="2022-11-18T16:57:16.329" v="1949" actId="732"/>
          <ac:picMkLst>
            <pc:docMk/>
            <pc:sldMk cId="3793155341" sldId="334"/>
            <ac:picMk id="4" creationId="{3E61302E-6A73-9524-0A1E-D375F5F3C723}"/>
          </ac:picMkLst>
        </pc:picChg>
      </pc:sldChg>
      <pc:sldChg chg="del">
        <pc:chgData name="zeliha" userId="e62cb554bf5506a6" providerId="LiveId" clId="{2716F3BD-8E39-4D2B-B3D0-282ADBC67ECB}" dt="2022-11-18T20:38:46.853" v="4768" actId="47"/>
        <pc:sldMkLst>
          <pc:docMk/>
          <pc:sldMk cId="547136302" sldId="335"/>
        </pc:sldMkLst>
      </pc:sldChg>
      <pc:sldChg chg="del">
        <pc:chgData name="zeliha" userId="e62cb554bf5506a6" providerId="LiveId" clId="{2716F3BD-8E39-4D2B-B3D0-282ADBC67ECB}" dt="2022-11-18T20:38:47.188" v="4769" actId="47"/>
        <pc:sldMkLst>
          <pc:docMk/>
          <pc:sldMk cId="1476733253" sldId="336"/>
        </pc:sldMkLst>
      </pc:sldChg>
      <pc:sldChg chg="del">
        <pc:chgData name="zeliha" userId="e62cb554bf5506a6" providerId="LiveId" clId="{2716F3BD-8E39-4D2B-B3D0-282ADBC67ECB}" dt="2022-11-18T20:38:47.487" v="4770" actId="47"/>
        <pc:sldMkLst>
          <pc:docMk/>
          <pc:sldMk cId="2988156554" sldId="337"/>
        </pc:sldMkLst>
      </pc:sldChg>
      <pc:sldChg chg="del">
        <pc:chgData name="zeliha" userId="e62cb554bf5506a6" providerId="LiveId" clId="{2716F3BD-8E39-4D2B-B3D0-282ADBC67ECB}" dt="2022-11-18T20:38:47.924" v="4771" actId="47"/>
        <pc:sldMkLst>
          <pc:docMk/>
          <pc:sldMk cId="4007714810" sldId="338"/>
        </pc:sldMkLst>
      </pc:sldChg>
      <pc:sldChg chg="del">
        <pc:chgData name="zeliha" userId="e62cb554bf5506a6" providerId="LiveId" clId="{2716F3BD-8E39-4D2B-B3D0-282ADBC67ECB}" dt="2022-11-18T20:38:48.603" v="4772" actId="47"/>
        <pc:sldMkLst>
          <pc:docMk/>
          <pc:sldMk cId="1665592300" sldId="339"/>
        </pc:sldMkLst>
      </pc:sldChg>
      <pc:sldChg chg="del">
        <pc:chgData name="zeliha" userId="e62cb554bf5506a6" providerId="LiveId" clId="{2716F3BD-8E39-4D2B-B3D0-282ADBC67ECB}" dt="2022-11-18T20:38:49.215" v="4773" actId="47"/>
        <pc:sldMkLst>
          <pc:docMk/>
          <pc:sldMk cId="4067653292" sldId="340"/>
        </pc:sldMkLst>
      </pc:sldChg>
      <pc:sldChg chg="del">
        <pc:chgData name="zeliha" userId="e62cb554bf5506a6" providerId="LiveId" clId="{2716F3BD-8E39-4D2B-B3D0-282ADBC67ECB}" dt="2022-11-18T20:38:53.695" v="4775" actId="47"/>
        <pc:sldMkLst>
          <pc:docMk/>
          <pc:sldMk cId="3961677082" sldId="341"/>
        </pc:sldMkLst>
      </pc:sldChg>
      <pc:sldChg chg="del">
        <pc:chgData name="zeliha" userId="e62cb554bf5506a6" providerId="LiveId" clId="{2716F3BD-8E39-4D2B-B3D0-282ADBC67ECB}" dt="2022-11-18T20:38:40.921" v="4762" actId="47"/>
        <pc:sldMkLst>
          <pc:docMk/>
          <pc:sldMk cId="122831845" sldId="342"/>
        </pc:sldMkLst>
      </pc:sldChg>
      <pc:sldChg chg="del">
        <pc:chgData name="zeliha" userId="e62cb554bf5506a6" providerId="LiveId" clId="{2716F3BD-8E39-4D2B-B3D0-282ADBC67ECB}" dt="2022-11-18T20:38:39.118" v="4761" actId="47"/>
        <pc:sldMkLst>
          <pc:docMk/>
          <pc:sldMk cId="28149201" sldId="343"/>
        </pc:sldMkLst>
      </pc:sldChg>
      <pc:sldChg chg="addSp delSp modSp mod">
        <pc:chgData name="zeliha" userId="e62cb554bf5506a6" providerId="LiveId" clId="{2716F3BD-8E39-4D2B-B3D0-282ADBC67ECB}" dt="2022-11-18T21:01:23.373" v="4955" actId="207"/>
        <pc:sldMkLst>
          <pc:docMk/>
          <pc:sldMk cId="1969466345" sldId="344"/>
        </pc:sldMkLst>
        <pc:spChg chg="mod">
          <ac:chgData name="zeliha" userId="e62cb554bf5506a6" providerId="LiveId" clId="{2716F3BD-8E39-4D2B-B3D0-282ADBC67ECB}" dt="2022-11-18T21:01:23.373" v="4955" actId="207"/>
          <ac:spMkLst>
            <pc:docMk/>
            <pc:sldMk cId="1969466345" sldId="344"/>
            <ac:spMk id="2" creationId="{C895DDA2-D8D6-AF53-94C5-AE472C435192}"/>
          </ac:spMkLst>
        </pc:spChg>
        <pc:spChg chg="mod">
          <ac:chgData name="zeliha" userId="e62cb554bf5506a6" providerId="LiveId" clId="{2716F3BD-8E39-4D2B-B3D0-282ADBC67ECB}" dt="2022-11-18T20:49:35.113" v="4819" actId="1076"/>
          <ac:spMkLst>
            <pc:docMk/>
            <pc:sldMk cId="1969466345" sldId="344"/>
            <ac:spMk id="7" creationId="{606F8B2E-A7F5-4413-BEED-BFF7C3D9FF78}"/>
          </ac:spMkLst>
        </pc:spChg>
        <pc:picChg chg="add mod">
          <ac:chgData name="zeliha" userId="e62cb554bf5506a6" providerId="LiveId" clId="{2716F3BD-8E39-4D2B-B3D0-282ADBC67ECB}" dt="2022-11-18T19:00:27.531" v="3408" actId="1076"/>
          <ac:picMkLst>
            <pc:docMk/>
            <pc:sldMk cId="1969466345" sldId="344"/>
            <ac:picMk id="3" creationId="{C92AB28C-2D52-2A7C-DA0A-1DDBF1923BF2}"/>
          </ac:picMkLst>
        </pc:picChg>
        <pc:picChg chg="add del mod">
          <ac:chgData name="zeliha" userId="e62cb554bf5506a6" providerId="LiveId" clId="{2716F3BD-8E39-4D2B-B3D0-282ADBC67ECB}" dt="2022-11-18T18:59:51.189" v="3400" actId="478"/>
          <ac:picMkLst>
            <pc:docMk/>
            <pc:sldMk cId="1969466345" sldId="344"/>
            <ac:picMk id="3074" creationId="{2696A879-8307-C88E-1A76-8F96B7FE38BA}"/>
          </ac:picMkLst>
        </pc:picChg>
      </pc:sldChg>
      <pc:sldChg chg="modSp del mod">
        <pc:chgData name="zeliha" userId="e62cb554bf5506a6" providerId="LiveId" clId="{2716F3BD-8E39-4D2B-B3D0-282ADBC67ECB}" dt="2022-11-18T18:55:36.731" v="3359" actId="2696"/>
        <pc:sldMkLst>
          <pc:docMk/>
          <pc:sldMk cId="4133255010" sldId="345"/>
        </pc:sldMkLst>
        <pc:spChg chg="mod">
          <ac:chgData name="zeliha" userId="e62cb554bf5506a6" providerId="LiveId" clId="{2716F3BD-8E39-4D2B-B3D0-282ADBC67ECB}" dt="2022-11-18T16:50:47.775" v="1900" actId="255"/>
          <ac:spMkLst>
            <pc:docMk/>
            <pc:sldMk cId="4133255010" sldId="345"/>
            <ac:spMk id="2" creationId="{73AB1065-18FA-D611-5488-FFF8899094DD}"/>
          </ac:spMkLst>
        </pc:spChg>
      </pc:sldChg>
      <pc:sldChg chg="addSp delSp modSp mod ord">
        <pc:chgData name="zeliha" userId="e62cb554bf5506a6" providerId="LiveId" clId="{2716F3BD-8E39-4D2B-B3D0-282ADBC67ECB}" dt="2022-11-18T20:44:09.257" v="4815" actId="1076"/>
        <pc:sldMkLst>
          <pc:docMk/>
          <pc:sldMk cId="1218049438" sldId="346"/>
        </pc:sldMkLst>
        <pc:spChg chg="del">
          <ac:chgData name="zeliha" userId="e62cb554bf5506a6" providerId="LiveId" clId="{2716F3BD-8E39-4D2B-B3D0-282ADBC67ECB}" dt="2022-11-18T16:18:14.578" v="1666" actId="21"/>
          <ac:spMkLst>
            <pc:docMk/>
            <pc:sldMk cId="1218049438" sldId="346"/>
            <ac:spMk id="2" creationId="{9A744370-C301-BEB7-FF94-5C59BA8A0405}"/>
          </ac:spMkLst>
        </pc:spChg>
        <pc:spChg chg="mod">
          <ac:chgData name="zeliha" userId="e62cb554bf5506a6" providerId="LiveId" clId="{2716F3BD-8E39-4D2B-B3D0-282ADBC67ECB}" dt="2022-11-18T16:18:07.511" v="1665" actId="255"/>
          <ac:spMkLst>
            <pc:docMk/>
            <pc:sldMk cId="1218049438" sldId="346"/>
            <ac:spMk id="7" creationId="{606F8B2E-A7F5-4413-BEED-BFF7C3D9FF78}"/>
          </ac:spMkLst>
        </pc:spChg>
        <pc:spChg chg="add del mod">
          <ac:chgData name="zeliha" userId="e62cb554bf5506a6" providerId="LiveId" clId="{2716F3BD-8E39-4D2B-B3D0-282ADBC67ECB}" dt="2022-11-18T16:41:02.486" v="1862" actId="14100"/>
          <ac:spMkLst>
            <pc:docMk/>
            <pc:sldMk cId="1218049438" sldId="346"/>
            <ac:spMk id="10" creationId="{409E2A36-608A-49E8-E672-CA049603D307}"/>
          </ac:spMkLst>
        </pc:spChg>
        <pc:spChg chg="add del mod">
          <ac:chgData name="zeliha" userId="e62cb554bf5506a6" providerId="LiveId" clId="{2716F3BD-8E39-4D2B-B3D0-282ADBC67ECB}" dt="2022-11-18T16:39:40.575" v="1840"/>
          <ac:spMkLst>
            <pc:docMk/>
            <pc:sldMk cId="1218049438" sldId="346"/>
            <ac:spMk id="11" creationId="{D44B0204-96F6-717A-850F-5B5075C01B12}"/>
          </ac:spMkLst>
        </pc:spChg>
        <pc:spChg chg="add del mod">
          <ac:chgData name="zeliha" userId="e62cb554bf5506a6" providerId="LiveId" clId="{2716F3BD-8E39-4D2B-B3D0-282ADBC67ECB}" dt="2022-11-18T16:39:55.445" v="1844"/>
          <ac:spMkLst>
            <pc:docMk/>
            <pc:sldMk cId="1218049438" sldId="346"/>
            <ac:spMk id="12" creationId="{01A9CC9C-7677-427C-19D2-7200F061F94F}"/>
          </ac:spMkLst>
        </pc:spChg>
        <pc:spChg chg="add del mod">
          <ac:chgData name="zeliha" userId="e62cb554bf5506a6" providerId="LiveId" clId="{2716F3BD-8E39-4D2B-B3D0-282ADBC67ECB}" dt="2022-11-18T16:42:06.538" v="1873" actId="21"/>
          <ac:spMkLst>
            <pc:docMk/>
            <pc:sldMk cId="1218049438" sldId="346"/>
            <ac:spMk id="13" creationId="{F7AB4A30-AEB7-2151-AB42-FC803062BFAE}"/>
          </ac:spMkLst>
        </pc:spChg>
        <pc:spChg chg="add mod">
          <ac:chgData name="zeliha" userId="e62cb554bf5506a6" providerId="LiveId" clId="{2716F3BD-8E39-4D2B-B3D0-282ADBC67ECB}" dt="2022-11-18T20:44:09.257" v="4815" actId="1076"/>
          <ac:spMkLst>
            <pc:docMk/>
            <pc:sldMk cId="1218049438" sldId="346"/>
            <ac:spMk id="14" creationId="{689C4BBA-95FD-1037-20CC-C55447894317}"/>
          </ac:spMkLst>
        </pc:spChg>
        <pc:picChg chg="add mod modCrop">
          <ac:chgData name="zeliha" userId="e62cb554bf5506a6" providerId="LiveId" clId="{2716F3BD-8E39-4D2B-B3D0-282ADBC67ECB}" dt="2022-11-18T16:58:07.540" v="1957" actId="14100"/>
          <ac:picMkLst>
            <pc:docMk/>
            <pc:sldMk cId="1218049438" sldId="346"/>
            <ac:picMk id="4" creationId="{545F0174-4899-F5A6-0E04-0541647C83F0}"/>
          </ac:picMkLst>
        </pc:picChg>
        <pc:picChg chg="add mod modCrop">
          <ac:chgData name="zeliha" userId="e62cb554bf5506a6" providerId="LiveId" clId="{2716F3BD-8E39-4D2B-B3D0-282ADBC67ECB}" dt="2022-11-18T16:58:15.140" v="1959" actId="1076"/>
          <ac:picMkLst>
            <pc:docMk/>
            <pc:sldMk cId="1218049438" sldId="346"/>
            <ac:picMk id="6" creationId="{34557486-9B74-66BD-EF04-81ACEDCB38CB}"/>
          </ac:picMkLst>
        </pc:picChg>
        <pc:picChg chg="add del mod">
          <ac:chgData name="zeliha" userId="e62cb554bf5506a6" providerId="LiveId" clId="{2716F3BD-8E39-4D2B-B3D0-282ADBC67ECB}" dt="2022-11-18T16:24:03.455" v="1718" actId="478"/>
          <ac:picMkLst>
            <pc:docMk/>
            <pc:sldMk cId="1218049438" sldId="346"/>
            <ac:picMk id="9" creationId="{8AD05DC9-D4FD-8790-7227-E571CE15190F}"/>
          </ac:picMkLst>
        </pc:picChg>
      </pc:sldChg>
      <pc:sldChg chg="addSp delSp modSp mod ord">
        <pc:chgData name="zeliha" userId="e62cb554bf5506a6" providerId="LiveId" clId="{2716F3BD-8E39-4D2B-B3D0-282ADBC67ECB}" dt="2022-11-18T20:44:20.158" v="4816" actId="255"/>
        <pc:sldMkLst>
          <pc:docMk/>
          <pc:sldMk cId="3512197416" sldId="347"/>
        </pc:sldMkLst>
        <pc:spChg chg="del">
          <ac:chgData name="zeliha" userId="e62cb554bf5506a6" providerId="LiveId" clId="{2716F3BD-8E39-4D2B-B3D0-282ADBC67ECB}" dt="2022-11-18T16:16:14.729" v="1628" actId="21"/>
          <ac:spMkLst>
            <pc:docMk/>
            <pc:sldMk cId="3512197416" sldId="347"/>
            <ac:spMk id="2" creationId="{F814F004-5446-8252-D4DD-22CC42D6FF9E}"/>
          </ac:spMkLst>
        </pc:spChg>
        <pc:spChg chg="add del mod">
          <ac:chgData name="zeliha" userId="e62cb554bf5506a6" providerId="LiveId" clId="{2716F3BD-8E39-4D2B-B3D0-282ADBC67ECB}" dt="2022-11-18T16:16:10.318" v="1627"/>
          <ac:spMkLst>
            <pc:docMk/>
            <pc:sldMk cId="3512197416" sldId="347"/>
            <ac:spMk id="5" creationId="{91ABD380-4DE3-B7D4-DD6F-C9F6BDA0DE3D}"/>
          </ac:spMkLst>
        </pc:spChg>
        <pc:spChg chg="add del mod">
          <ac:chgData name="zeliha" userId="e62cb554bf5506a6" providerId="LiveId" clId="{2716F3BD-8E39-4D2B-B3D0-282ADBC67ECB}" dt="2022-11-18T16:59:24.212" v="1963" actId="1076"/>
          <ac:spMkLst>
            <pc:docMk/>
            <pc:sldMk cId="3512197416" sldId="347"/>
            <ac:spMk id="6" creationId="{45903E7A-D650-AE96-949E-C295C0C41891}"/>
          </ac:spMkLst>
        </pc:spChg>
        <pc:spChg chg="del mod">
          <ac:chgData name="zeliha" userId="e62cb554bf5506a6" providerId="LiveId" clId="{2716F3BD-8E39-4D2B-B3D0-282ADBC67ECB}" dt="2022-11-18T16:16:22.953" v="1632"/>
          <ac:spMkLst>
            <pc:docMk/>
            <pc:sldMk cId="3512197416" sldId="347"/>
            <ac:spMk id="7" creationId="{606F8B2E-A7F5-4413-BEED-BFF7C3D9FF78}"/>
          </ac:spMkLst>
        </pc:spChg>
        <pc:spChg chg="add del mod">
          <ac:chgData name="zeliha" userId="e62cb554bf5506a6" providerId="LiveId" clId="{2716F3BD-8E39-4D2B-B3D0-282ADBC67ECB}" dt="2022-11-18T16:16:28.307" v="1635" actId="478"/>
          <ac:spMkLst>
            <pc:docMk/>
            <pc:sldMk cId="3512197416" sldId="347"/>
            <ac:spMk id="9" creationId="{B4706338-6DCA-1874-08BF-EE3F6ED8D847}"/>
          </ac:spMkLst>
        </pc:spChg>
        <pc:spChg chg="add del">
          <ac:chgData name="zeliha" userId="e62cb554bf5506a6" providerId="LiveId" clId="{2716F3BD-8E39-4D2B-B3D0-282ADBC67ECB}" dt="2022-11-18T16:16:10.318" v="1627"/>
          <ac:spMkLst>
            <pc:docMk/>
            <pc:sldMk cId="3512197416" sldId="347"/>
            <ac:spMk id="10" creationId="{409E2A36-608A-49E8-E672-CA049603D307}"/>
          </ac:spMkLst>
        </pc:spChg>
        <pc:spChg chg="add mod">
          <ac:chgData name="zeliha" userId="e62cb554bf5506a6" providerId="LiveId" clId="{2716F3BD-8E39-4D2B-B3D0-282ADBC67ECB}" dt="2022-11-18T20:44:20.158" v="4816" actId="255"/>
          <ac:spMkLst>
            <pc:docMk/>
            <pc:sldMk cId="3512197416" sldId="347"/>
            <ac:spMk id="11" creationId="{0F8FF116-6EB4-A0F8-829A-23975FE322A4}"/>
          </ac:spMkLst>
        </pc:spChg>
        <pc:picChg chg="add mod modCrop">
          <ac:chgData name="zeliha" userId="e62cb554bf5506a6" providerId="LiveId" clId="{2716F3BD-8E39-4D2B-B3D0-282ADBC67ECB}" dt="2022-11-18T16:57:41.044" v="1953" actId="732"/>
          <ac:picMkLst>
            <pc:docMk/>
            <pc:sldMk cId="3512197416" sldId="347"/>
            <ac:picMk id="4" creationId="{B11AA22D-C146-FD7D-F39A-F286E3BF425B}"/>
          </ac:picMkLst>
        </pc:picChg>
      </pc:sldChg>
      <pc:sldChg chg="addSp delSp modSp mod ord">
        <pc:chgData name="zeliha" userId="e62cb554bf5506a6" providerId="LiveId" clId="{2716F3BD-8E39-4D2B-B3D0-282ADBC67ECB}" dt="2022-11-18T20:46:04.851" v="4818" actId="255"/>
        <pc:sldMkLst>
          <pc:docMk/>
          <pc:sldMk cId="2581969252" sldId="348"/>
        </pc:sldMkLst>
        <pc:spChg chg="del">
          <ac:chgData name="zeliha" userId="e62cb554bf5506a6" providerId="LiveId" clId="{2716F3BD-8E39-4D2B-B3D0-282ADBC67ECB}" dt="2022-11-18T16:12:55.969" v="1588" actId="21"/>
          <ac:spMkLst>
            <pc:docMk/>
            <pc:sldMk cId="2581969252" sldId="348"/>
            <ac:spMk id="2" creationId="{8428565B-FCB5-1C01-C654-35AA53190777}"/>
          </ac:spMkLst>
        </pc:spChg>
        <pc:spChg chg="mod">
          <ac:chgData name="zeliha" userId="e62cb554bf5506a6" providerId="LiveId" clId="{2716F3BD-8E39-4D2B-B3D0-282ADBC67ECB}" dt="2022-11-18T16:12:48.164" v="1587" actId="1076"/>
          <ac:spMkLst>
            <pc:docMk/>
            <pc:sldMk cId="2581969252" sldId="348"/>
            <ac:spMk id="7" creationId="{606F8B2E-A7F5-4413-BEED-BFF7C3D9FF78}"/>
          </ac:spMkLst>
        </pc:spChg>
        <pc:spChg chg="add mod">
          <ac:chgData name="zeliha" userId="e62cb554bf5506a6" providerId="LiveId" clId="{2716F3BD-8E39-4D2B-B3D0-282ADBC67ECB}" dt="2022-11-18T20:46:04.851" v="4818" actId="255"/>
          <ac:spMkLst>
            <pc:docMk/>
            <pc:sldMk cId="2581969252" sldId="348"/>
            <ac:spMk id="8" creationId="{6C6CD775-2E2E-A6E5-F9F4-7F51C7DEA7C1}"/>
          </ac:spMkLst>
        </pc:spChg>
        <pc:picChg chg="add mod">
          <ac:chgData name="zeliha" userId="e62cb554bf5506a6" providerId="LiveId" clId="{2716F3BD-8E39-4D2B-B3D0-282ADBC67ECB}" dt="2022-11-18T16:56:32.841" v="1942" actId="1076"/>
          <ac:picMkLst>
            <pc:docMk/>
            <pc:sldMk cId="2581969252" sldId="348"/>
            <ac:picMk id="4" creationId="{4BFC24F6-CA36-E6DE-1CAE-1EA07FAD6535}"/>
          </ac:picMkLst>
        </pc:picChg>
        <pc:picChg chg="add del mod">
          <ac:chgData name="zeliha" userId="e62cb554bf5506a6" providerId="LiveId" clId="{2716F3BD-8E39-4D2B-B3D0-282ADBC67ECB}" dt="2022-11-18T16:51:57.662" v="1903" actId="21"/>
          <ac:picMkLst>
            <pc:docMk/>
            <pc:sldMk cId="2581969252" sldId="348"/>
            <ac:picMk id="5" creationId="{6D0FED43-8FD9-CDBA-4635-57C24DE74CED}"/>
          </ac:picMkLst>
        </pc:picChg>
        <pc:picChg chg="add del mod">
          <ac:chgData name="zeliha" userId="e62cb554bf5506a6" providerId="LiveId" clId="{2716F3BD-8E39-4D2B-B3D0-282ADBC67ECB}" dt="2022-11-18T16:52:28.063" v="1908" actId="21"/>
          <ac:picMkLst>
            <pc:docMk/>
            <pc:sldMk cId="2581969252" sldId="348"/>
            <ac:picMk id="6" creationId="{8E91BD1C-F06C-6ADB-C563-34A4BA058EED}"/>
          </ac:picMkLst>
        </pc:picChg>
      </pc:sldChg>
      <pc:sldChg chg="addSp modSp mod ord">
        <pc:chgData name="zeliha" userId="e62cb554bf5506a6" providerId="LiveId" clId="{2716F3BD-8E39-4D2B-B3D0-282ADBC67ECB}" dt="2022-11-18T18:46:32.395" v="3188" actId="207"/>
        <pc:sldMkLst>
          <pc:docMk/>
          <pc:sldMk cId="2852166596" sldId="349"/>
        </pc:sldMkLst>
        <pc:spChg chg="mod">
          <ac:chgData name="zeliha" userId="e62cb554bf5506a6" providerId="LiveId" clId="{2716F3BD-8E39-4D2B-B3D0-282ADBC67ECB}" dt="2022-11-18T18:46:32.395" v="3188" actId="207"/>
          <ac:spMkLst>
            <pc:docMk/>
            <pc:sldMk cId="2852166596" sldId="349"/>
            <ac:spMk id="2" creationId="{4D687B46-3CFE-321B-E13A-3F63E49AE088}"/>
          </ac:spMkLst>
        </pc:spChg>
        <pc:spChg chg="mod">
          <ac:chgData name="zeliha" userId="e62cb554bf5506a6" providerId="LiveId" clId="{2716F3BD-8E39-4D2B-B3D0-282ADBC67ECB}" dt="2022-11-18T16:12:15.637" v="1574" actId="113"/>
          <ac:spMkLst>
            <pc:docMk/>
            <pc:sldMk cId="2852166596" sldId="349"/>
            <ac:spMk id="7" creationId="{606F8B2E-A7F5-4413-BEED-BFF7C3D9FF78}"/>
          </ac:spMkLst>
        </pc:spChg>
        <pc:picChg chg="add mod">
          <ac:chgData name="zeliha" userId="e62cb554bf5506a6" providerId="LiveId" clId="{2716F3BD-8E39-4D2B-B3D0-282ADBC67ECB}" dt="2022-11-18T16:35:30.767" v="1809" actId="1076"/>
          <ac:picMkLst>
            <pc:docMk/>
            <pc:sldMk cId="2852166596" sldId="349"/>
            <ac:picMk id="4" creationId="{54347CC6-F9DE-43AB-EE1B-89B5B32DA1B1}"/>
          </ac:picMkLst>
        </pc:picChg>
      </pc:sldChg>
      <pc:sldChg chg="addSp modSp mod ord">
        <pc:chgData name="zeliha" userId="e62cb554bf5506a6" providerId="LiveId" clId="{2716F3BD-8E39-4D2B-B3D0-282ADBC67ECB}" dt="2022-11-18T20:56:35.353" v="4895" actId="207"/>
        <pc:sldMkLst>
          <pc:docMk/>
          <pc:sldMk cId="3451793658" sldId="350"/>
        </pc:sldMkLst>
        <pc:spChg chg="mod">
          <ac:chgData name="zeliha" userId="e62cb554bf5506a6" providerId="LiveId" clId="{2716F3BD-8E39-4D2B-B3D0-282ADBC67ECB}" dt="2022-11-18T20:56:35.353" v="4895" actId="207"/>
          <ac:spMkLst>
            <pc:docMk/>
            <pc:sldMk cId="3451793658" sldId="350"/>
            <ac:spMk id="2" creationId="{6486761A-B99D-B949-AFD8-A1C38F5216A6}"/>
          </ac:spMkLst>
        </pc:spChg>
        <pc:spChg chg="mod">
          <ac:chgData name="zeliha" userId="e62cb554bf5506a6" providerId="LiveId" clId="{2716F3BD-8E39-4D2B-B3D0-282ADBC67ECB}" dt="2022-11-18T20:26:14.357" v="4283" actId="20577"/>
          <ac:spMkLst>
            <pc:docMk/>
            <pc:sldMk cId="3451793658" sldId="350"/>
            <ac:spMk id="7" creationId="{606F8B2E-A7F5-4413-BEED-BFF7C3D9FF78}"/>
          </ac:spMkLst>
        </pc:spChg>
        <pc:picChg chg="add mod">
          <ac:chgData name="zeliha" userId="e62cb554bf5506a6" providerId="LiveId" clId="{2716F3BD-8E39-4D2B-B3D0-282ADBC67ECB}" dt="2022-11-18T16:01:04.139" v="1491" actId="1076"/>
          <ac:picMkLst>
            <pc:docMk/>
            <pc:sldMk cId="3451793658" sldId="350"/>
            <ac:picMk id="4" creationId="{72E6E8B8-CF03-E373-EFDF-6F16B19316C1}"/>
          </ac:picMkLst>
        </pc:picChg>
      </pc:sldChg>
      <pc:sldChg chg="addSp modSp mod">
        <pc:chgData name="zeliha" userId="e62cb554bf5506a6" providerId="LiveId" clId="{2716F3BD-8E39-4D2B-B3D0-282ADBC67ECB}" dt="2022-11-18T21:01:03.208" v="4952" actId="207"/>
        <pc:sldMkLst>
          <pc:docMk/>
          <pc:sldMk cId="1093335604" sldId="351"/>
        </pc:sldMkLst>
        <pc:spChg chg="mod">
          <ac:chgData name="zeliha" userId="e62cb554bf5506a6" providerId="LiveId" clId="{2716F3BD-8E39-4D2B-B3D0-282ADBC67ECB}" dt="2022-11-18T21:01:03.208" v="4952" actId="207"/>
          <ac:spMkLst>
            <pc:docMk/>
            <pc:sldMk cId="1093335604" sldId="351"/>
            <ac:spMk id="2" creationId="{A3FCB318-3D6B-8B86-097F-9D2EF6069DD6}"/>
          </ac:spMkLst>
        </pc:spChg>
        <pc:spChg chg="mod">
          <ac:chgData name="zeliha" userId="e62cb554bf5506a6" providerId="LiveId" clId="{2716F3BD-8E39-4D2B-B3D0-282ADBC67ECB}" dt="2022-11-18T15:41:24.147" v="1244" actId="1076"/>
          <ac:spMkLst>
            <pc:docMk/>
            <pc:sldMk cId="1093335604" sldId="351"/>
            <ac:spMk id="7" creationId="{606F8B2E-A7F5-4413-BEED-BFF7C3D9FF78}"/>
          </ac:spMkLst>
        </pc:spChg>
        <pc:picChg chg="add mod">
          <ac:chgData name="zeliha" userId="e62cb554bf5506a6" providerId="LiveId" clId="{2716F3BD-8E39-4D2B-B3D0-282ADBC67ECB}" dt="2022-11-18T15:47:33.709" v="1396" actId="1076"/>
          <ac:picMkLst>
            <pc:docMk/>
            <pc:sldMk cId="1093335604" sldId="351"/>
            <ac:picMk id="4" creationId="{DEA2291C-4EBD-7B6E-8F03-6E87149BE6B6}"/>
          </ac:picMkLst>
        </pc:picChg>
      </pc:sldChg>
      <pc:sldChg chg="addSp modSp mod">
        <pc:chgData name="zeliha" userId="e62cb554bf5506a6" providerId="LiveId" clId="{2716F3BD-8E39-4D2B-B3D0-282ADBC67ECB}" dt="2022-11-18T20:59:23.667" v="4916" actId="255"/>
        <pc:sldMkLst>
          <pc:docMk/>
          <pc:sldMk cId="3742336439" sldId="352"/>
        </pc:sldMkLst>
        <pc:spChg chg="mod">
          <ac:chgData name="zeliha" userId="e62cb554bf5506a6" providerId="LiveId" clId="{2716F3BD-8E39-4D2B-B3D0-282ADBC67ECB}" dt="2022-11-18T20:59:23.667" v="4916" actId="255"/>
          <ac:spMkLst>
            <pc:docMk/>
            <pc:sldMk cId="3742336439" sldId="352"/>
            <ac:spMk id="2" creationId="{C415E834-1A0B-A0E6-E807-C5F4187481BE}"/>
          </ac:spMkLst>
        </pc:spChg>
        <pc:spChg chg="mod">
          <ac:chgData name="zeliha" userId="e62cb554bf5506a6" providerId="LiveId" clId="{2716F3BD-8E39-4D2B-B3D0-282ADBC67ECB}" dt="2022-11-17T14:41:43.988" v="856" actId="27636"/>
          <ac:spMkLst>
            <pc:docMk/>
            <pc:sldMk cId="3742336439" sldId="352"/>
            <ac:spMk id="7" creationId="{606F8B2E-A7F5-4413-BEED-BFF7C3D9FF78}"/>
          </ac:spMkLst>
        </pc:spChg>
        <pc:picChg chg="add mod">
          <ac:chgData name="zeliha" userId="e62cb554bf5506a6" providerId="LiveId" clId="{2716F3BD-8E39-4D2B-B3D0-282ADBC67ECB}" dt="2022-11-17T14:44:50.551" v="884" actId="1076"/>
          <ac:picMkLst>
            <pc:docMk/>
            <pc:sldMk cId="3742336439" sldId="352"/>
            <ac:picMk id="4" creationId="{1D9AC126-2457-9324-A2B2-3DA48736B41A}"/>
          </ac:picMkLst>
        </pc:picChg>
      </pc:sldChg>
      <pc:sldChg chg="addSp modSp mod ord">
        <pc:chgData name="zeliha" userId="e62cb554bf5506a6" providerId="LiveId" clId="{2716F3BD-8E39-4D2B-B3D0-282ADBC67ECB}" dt="2022-11-18T20:56:20.867" v="4893" actId="207"/>
        <pc:sldMkLst>
          <pc:docMk/>
          <pc:sldMk cId="3406117599" sldId="353"/>
        </pc:sldMkLst>
        <pc:spChg chg="mod">
          <ac:chgData name="zeliha" userId="e62cb554bf5506a6" providerId="LiveId" clId="{2716F3BD-8E39-4D2B-B3D0-282ADBC67ECB}" dt="2022-11-18T20:56:20.867" v="4893" actId="207"/>
          <ac:spMkLst>
            <pc:docMk/>
            <pc:sldMk cId="3406117599" sldId="353"/>
            <ac:spMk id="2" creationId="{92B27089-0D97-DA97-BDD4-5D818C044F50}"/>
          </ac:spMkLst>
        </pc:spChg>
        <pc:spChg chg="mod">
          <ac:chgData name="zeliha" userId="e62cb554bf5506a6" providerId="LiveId" clId="{2716F3BD-8E39-4D2B-B3D0-282ADBC67ECB}" dt="2022-11-18T20:33:23.818" v="4524" actId="20577"/>
          <ac:spMkLst>
            <pc:docMk/>
            <pc:sldMk cId="3406117599" sldId="353"/>
            <ac:spMk id="7" creationId="{606F8B2E-A7F5-4413-BEED-BFF7C3D9FF78}"/>
          </ac:spMkLst>
        </pc:spChg>
        <pc:picChg chg="add mod">
          <ac:chgData name="zeliha" userId="e62cb554bf5506a6" providerId="LiveId" clId="{2716F3BD-8E39-4D2B-B3D0-282ADBC67ECB}" dt="2022-11-17T14:36:03.704" v="774" actId="1076"/>
          <ac:picMkLst>
            <pc:docMk/>
            <pc:sldMk cId="3406117599" sldId="353"/>
            <ac:picMk id="4" creationId="{6A1EC1E5-E66F-BC9A-515F-1C79963223C2}"/>
          </ac:picMkLst>
        </pc:picChg>
      </pc:sldChg>
      <pc:sldChg chg="addSp modSp mod ord">
        <pc:chgData name="zeliha" userId="e62cb554bf5506a6" providerId="LiveId" clId="{2716F3BD-8E39-4D2B-B3D0-282ADBC67ECB}" dt="2022-11-18T20:55:04.318" v="4865" actId="20577"/>
        <pc:sldMkLst>
          <pc:docMk/>
          <pc:sldMk cId="1526172276" sldId="354"/>
        </pc:sldMkLst>
        <pc:spChg chg="mod">
          <ac:chgData name="zeliha" userId="e62cb554bf5506a6" providerId="LiveId" clId="{2716F3BD-8E39-4D2B-B3D0-282ADBC67ECB}" dt="2022-11-18T20:55:04.318" v="4865" actId="20577"/>
          <ac:spMkLst>
            <pc:docMk/>
            <pc:sldMk cId="1526172276" sldId="354"/>
            <ac:spMk id="2" creationId="{42DBBE3D-C12E-FD9A-F5D9-B665D67C6469}"/>
          </ac:spMkLst>
        </pc:spChg>
        <pc:spChg chg="mod">
          <ac:chgData name="zeliha" userId="e62cb554bf5506a6" providerId="LiveId" clId="{2716F3BD-8E39-4D2B-B3D0-282ADBC67ECB}" dt="2022-11-18T19:10:15.658" v="3430" actId="1076"/>
          <ac:spMkLst>
            <pc:docMk/>
            <pc:sldMk cId="1526172276" sldId="354"/>
            <ac:spMk id="7" creationId="{606F8B2E-A7F5-4413-BEED-BFF7C3D9FF78}"/>
          </ac:spMkLst>
        </pc:spChg>
        <pc:picChg chg="add mod">
          <ac:chgData name="zeliha" userId="e62cb554bf5506a6" providerId="LiveId" clId="{2716F3BD-8E39-4D2B-B3D0-282ADBC67ECB}" dt="2022-11-17T14:27:01.884" v="673" actId="1076"/>
          <ac:picMkLst>
            <pc:docMk/>
            <pc:sldMk cId="1526172276" sldId="354"/>
            <ac:picMk id="4" creationId="{15CAFB3E-092E-93B4-6EE1-755B70032181}"/>
          </ac:picMkLst>
        </pc:picChg>
        <pc:picChg chg="add mod">
          <ac:chgData name="zeliha" userId="e62cb554bf5506a6" providerId="LiveId" clId="{2716F3BD-8E39-4D2B-B3D0-282ADBC67ECB}" dt="2022-11-17T14:26:57.331" v="672" actId="1076"/>
          <ac:picMkLst>
            <pc:docMk/>
            <pc:sldMk cId="1526172276" sldId="354"/>
            <ac:picMk id="6" creationId="{3899E071-0D5C-B71D-1888-5ED6429A5116}"/>
          </ac:picMkLst>
        </pc:picChg>
      </pc:sldChg>
      <pc:sldChg chg="addSp modSp mod ord">
        <pc:chgData name="zeliha" userId="e62cb554bf5506a6" providerId="LiveId" clId="{2716F3BD-8E39-4D2B-B3D0-282ADBC67ECB}" dt="2022-11-18T19:10:06.484" v="3429" actId="1076"/>
        <pc:sldMkLst>
          <pc:docMk/>
          <pc:sldMk cId="2769404791" sldId="355"/>
        </pc:sldMkLst>
        <pc:spChg chg="mod">
          <ac:chgData name="zeliha" userId="e62cb554bf5506a6" providerId="LiveId" clId="{2716F3BD-8E39-4D2B-B3D0-282ADBC67ECB}" dt="2022-11-17T14:02:45.662" v="556" actId="20577"/>
          <ac:spMkLst>
            <pc:docMk/>
            <pc:sldMk cId="2769404791" sldId="355"/>
            <ac:spMk id="2" creationId="{A2A200EE-46FB-9808-9AC6-79C9ADAC0A25}"/>
          </ac:spMkLst>
        </pc:spChg>
        <pc:spChg chg="mod">
          <ac:chgData name="zeliha" userId="e62cb554bf5506a6" providerId="LiveId" clId="{2716F3BD-8E39-4D2B-B3D0-282ADBC67ECB}" dt="2022-11-18T19:10:06.484" v="3429" actId="1076"/>
          <ac:spMkLst>
            <pc:docMk/>
            <pc:sldMk cId="2769404791" sldId="355"/>
            <ac:spMk id="7" creationId="{606F8B2E-A7F5-4413-BEED-BFF7C3D9FF78}"/>
          </ac:spMkLst>
        </pc:spChg>
        <pc:picChg chg="add mod">
          <ac:chgData name="zeliha" userId="e62cb554bf5506a6" providerId="LiveId" clId="{2716F3BD-8E39-4D2B-B3D0-282ADBC67ECB}" dt="2022-11-17T14:06:10.897" v="574" actId="1076"/>
          <ac:picMkLst>
            <pc:docMk/>
            <pc:sldMk cId="2769404791" sldId="355"/>
            <ac:picMk id="4" creationId="{30BACF5A-966F-A9E1-836F-1EABFE368A6B}"/>
          </ac:picMkLst>
        </pc:picChg>
      </pc:sldChg>
      <pc:sldChg chg="addSp delSp modSp mod ord">
        <pc:chgData name="zeliha" userId="e62cb554bf5506a6" providerId="LiveId" clId="{2716F3BD-8E39-4D2B-B3D0-282ADBC67ECB}" dt="2022-11-18T20:14:01.743" v="4055" actId="1076"/>
        <pc:sldMkLst>
          <pc:docMk/>
          <pc:sldMk cId="1122815875" sldId="356"/>
        </pc:sldMkLst>
        <pc:spChg chg="mod">
          <ac:chgData name="zeliha" userId="e62cb554bf5506a6" providerId="LiveId" clId="{2716F3BD-8E39-4D2B-B3D0-282ADBC67ECB}" dt="2022-11-18T20:04:22.539" v="3827" actId="2710"/>
          <ac:spMkLst>
            <pc:docMk/>
            <pc:sldMk cId="1122815875" sldId="356"/>
            <ac:spMk id="2" creationId="{012DE129-0424-4D06-8074-EAD652CC3D1C}"/>
          </ac:spMkLst>
        </pc:spChg>
        <pc:spChg chg="mod">
          <ac:chgData name="zeliha" userId="e62cb554bf5506a6" providerId="LiveId" clId="{2716F3BD-8E39-4D2B-B3D0-282ADBC67ECB}" dt="2022-11-17T13:00:58.052" v="123" actId="1076"/>
          <ac:spMkLst>
            <pc:docMk/>
            <pc:sldMk cId="1122815875" sldId="356"/>
            <ac:spMk id="7" creationId="{606F8B2E-A7F5-4413-BEED-BFF7C3D9FF78}"/>
          </ac:spMkLst>
        </pc:spChg>
        <pc:picChg chg="add del mod">
          <ac:chgData name="zeliha" userId="e62cb554bf5506a6" providerId="LiveId" clId="{2716F3BD-8E39-4D2B-B3D0-282ADBC67ECB}" dt="2022-11-18T20:13:38.725" v="4049" actId="478"/>
          <ac:picMkLst>
            <pc:docMk/>
            <pc:sldMk cId="1122815875" sldId="356"/>
            <ac:picMk id="4" creationId="{176F2E35-C640-C4E1-13D3-F1439B92165D}"/>
          </ac:picMkLst>
        </pc:picChg>
        <pc:picChg chg="add mod">
          <ac:chgData name="zeliha" userId="e62cb554bf5506a6" providerId="LiveId" clId="{2716F3BD-8E39-4D2B-B3D0-282ADBC67ECB}" dt="2022-11-18T20:14:01.743" v="4055" actId="1076"/>
          <ac:picMkLst>
            <pc:docMk/>
            <pc:sldMk cId="1122815875" sldId="356"/>
            <ac:picMk id="6" creationId="{D92E8C4C-2BD9-F3BE-905D-36A0411FF42B}"/>
          </ac:picMkLst>
        </pc:picChg>
      </pc:sldChg>
      <pc:sldChg chg="addSp delSp modSp mod ord">
        <pc:chgData name="zeliha" userId="e62cb554bf5506a6" providerId="LiveId" clId="{2716F3BD-8E39-4D2B-B3D0-282ADBC67ECB}" dt="2022-11-18T21:14:08.141" v="4960" actId="255"/>
        <pc:sldMkLst>
          <pc:docMk/>
          <pc:sldMk cId="39755497" sldId="357"/>
        </pc:sldMkLst>
        <pc:spChg chg="mod">
          <ac:chgData name="zeliha" userId="e62cb554bf5506a6" providerId="LiveId" clId="{2716F3BD-8E39-4D2B-B3D0-282ADBC67ECB}" dt="2022-11-18T21:13:56.243" v="4958" actId="207"/>
          <ac:spMkLst>
            <pc:docMk/>
            <pc:sldMk cId="39755497" sldId="357"/>
            <ac:spMk id="2" creationId="{D8D7CD0B-FA47-18C3-5449-052E0E2BA943}"/>
          </ac:spMkLst>
        </pc:spChg>
        <pc:spChg chg="mod">
          <ac:chgData name="zeliha" userId="e62cb554bf5506a6" providerId="LiveId" clId="{2716F3BD-8E39-4D2B-B3D0-282ADBC67ECB}" dt="2022-11-17T14:01:35.262" v="516" actId="20577"/>
          <ac:spMkLst>
            <pc:docMk/>
            <pc:sldMk cId="39755497" sldId="357"/>
            <ac:spMk id="7" creationId="{606F8B2E-A7F5-4413-BEED-BFF7C3D9FF78}"/>
          </ac:spMkLst>
        </pc:spChg>
        <pc:spChg chg="mod">
          <ac:chgData name="zeliha" userId="e62cb554bf5506a6" providerId="LiveId" clId="{2716F3BD-8E39-4D2B-B3D0-282ADBC67ECB}" dt="2022-11-18T21:14:08.141" v="4960" actId="255"/>
          <ac:spMkLst>
            <pc:docMk/>
            <pc:sldMk cId="39755497" sldId="357"/>
            <ac:spMk id="10" creationId="{409E2A36-608A-49E8-E672-CA049603D307}"/>
          </ac:spMkLst>
        </pc:spChg>
        <pc:picChg chg="add del mod">
          <ac:chgData name="zeliha" userId="e62cb554bf5506a6" providerId="LiveId" clId="{2716F3BD-8E39-4D2B-B3D0-282ADBC67ECB}" dt="2022-11-17T14:05:42.747" v="566" actId="21"/>
          <ac:picMkLst>
            <pc:docMk/>
            <pc:sldMk cId="39755497" sldId="357"/>
            <ac:picMk id="4" creationId="{554ED090-0AB6-06AE-F7DC-B4E299152258}"/>
          </ac:picMkLst>
        </pc:picChg>
        <pc:picChg chg="add mod">
          <ac:chgData name="zeliha" userId="e62cb554bf5506a6" providerId="LiveId" clId="{2716F3BD-8E39-4D2B-B3D0-282ADBC67ECB}" dt="2022-11-17T14:05:33.929" v="565" actId="1076"/>
          <ac:picMkLst>
            <pc:docMk/>
            <pc:sldMk cId="39755497" sldId="357"/>
            <ac:picMk id="6" creationId="{90006E23-14CF-93CA-6D21-EE5D6018BC56}"/>
          </ac:picMkLst>
        </pc:picChg>
        <pc:picChg chg="add del mod">
          <ac:chgData name="zeliha" userId="e62cb554bf5506a6" providerId="LiveId" clId="{2716F3BD-8E39-4D2B-B3D0-282ADBC67ECB}" dt="2022-11-17T13:54:19.998" v="379"/>
          <ac:picMkLst>
            <pc:docMk/>
            <pc:sldMk cId="39755497" sldId="357"/>
            <ac:picMk id="1026" creationId="{6DF30B6F-2EA6-F49F-D3CC-73B2789DB54C}"/>
          </ac:picMkLst>
        </pc:picChg>
      </pc:sldChg>
      <pc:sldChg chg="addSp modSp mod ord">
        <pc:chgData name="zeliha" userId="e62cb554bf5506a6" providerId="LiveId" clId="{2716F3BD-8E39-4D2B-B3D0-282ADBC67ECB}" dt="2022-11-17T13:50:20.393" v="328" actId="20577"/>
        <pc:sldMkLst>
          <pc:docMk/>
          <pc:sldMk cId="1063616241" sldId="358"/>
        </pc:sldMkLst>
        <pc:spChg chg="mod">
          <ac:chgData name="zeliha" userId="e62cb554bf5506a6" providerId="LiveId" clId="{2716F3BD-8E39-4D2B-B3D0-282ADBC67ECB}" dt="2022-11-17T13:50:20.393" v="328" actId="20577"/>
          <ac:spMkLst>
            <pc:docMk/>
            <pc:sldMk cId="1063616241" sldId="358"/>
            <ac:spMk id="2" creationId="{A5C24BC0-C4BC-6D30-59E9-FEF5A975038E}"/>
          </ac:spMkLst>
        </pc:spChg>
        <pc:spChg chg="mod">
          <ac:chgData name="zeliha" userId="e62cb554bf5506a6" providerId="LiveId" clId="{2716F3BD-8E39-4D2B-B3D0-282ADBC67ECB}" dt="2022-11-17T13:10:26.821" v="171" actId="1076"/>
          <ac:spMkLst>
            <pc:docMk/>
            <pc:sldMk cId="1063616241" sldId="358"/>
            <ac:spMk id="7" creationId="{606F8B2E-A7F5-4413-BEED-BFF7C3D9FF78}"/>
          </ac:spMkLst>
        </pc:spChg>
        <pc:picChg chg="add mod">
          <ac:chgData name="zeliha" userId="e62cb554bf5506a6" providerId="LiveId" clId="{2716F3BD-8E39-4D2B-B3D0-282ADBC67ECB}" dt="2022-11-17T13:11:35.204" v="190" actId="1076"/>
          <ac:picMkLst>
            <pc:docMk/>
            <pc:sldMk cId="1063616241" sldId="358"/>
            <ac:picMk id="4" creationId="{66ECCBF6-24C0-2EAF-C3C0-4D9F42F7E08D}"/>
          </ac:picMkLst>
        </pc:picChg>
      </pc:sldChg>
      <pc:sldChg chg="addSp modSp mod ord">
        <pc:chgData name="zeliha" userId="e62cb554bf5506a6" providerId="LiveId" clId="{2716F3BD-8E39-4D2B-B3D0-282ADBC67ECB}" dt="2022-11-17T13:22:31.337" v="298"/>
        <pc:sldMkLst>
          <pc:docMk/>
          <pc:sldMk cId="2480041807" sldId="359"/>
        </pc:sldMkLst>
        <pc:spChg chg="mod modVis">
          <ac:chgData name="zeliha" userId="e62cb554bf5506a6" providerId="LiveId" clId="{2716F3BD-8E39-4D2B-B3D0-282ADBC67ECB}" dt="2022-11-17T13:21:01.604" v="286" actId="14429"/>
          <ac:spMkLst>
            <pc:docMk/>
            <pc:sldMk cId="2480041807" sldId="359"/>
            <ac:spMk id="2" creationId="{D7C47507-6FA4-AC4E-5C51-86613FB802C7}"/>
          </ac:spMkLst>
        </pc:spChg>
        <pc:spChg chg="mod">
          <ac:chgData name="zeliha" userId="e62cb554bf5506a6" providerId="LiveId" clId="{2716F3BD-8E39-4D2B-B3D0-282ADBC67ECB}" dt="2022-11-17T13:15:02.812" v="202" actId="1076"/>
          <ac:spMkLst>
            <pc:docMk/>
            <pc:sldMk cId="2480041807" sldId="359"/>
            <ac:spMk id="7" creationId="{606F8B2E-A7F5-4413-BEED-BFF7C3D9FF78}"/>
          </ac:spMkLst>
        </pc:spChg>
        <pc:picChg chg="add mod">
          <ac:chgData name="zeliha" userId="e62cb554bf5506a6" providerId="LiveId" clId="{2716F3BD-8E39-4D2B-B3D0-282ADBC67ECB}" dt="2022-11-17T13:21:35.560" v="292" actId="1076"/>
          <ac:picMkLst>
            <pc:docMk/>
            <pc:sldMk cId="2480041807" sldId="359"/>
            <ac:picMk id="4" creationId="{846AB2B9-31C7-E03D-6D28-98DDA433303A}"/>
          </ac:picMkLst>
        </pc:picChg>
        <pc:picChg chg="add mod">
          <ac:chgData name="zeliha" userId="e62cb554bf5506a6" providerId="LiveId" clId="{2716F3BD-8E39-4D2B-B3D0-282ADBC67ECB}" dt="2022-11-17T13:22:17.535" v="296" actId="14100"/>
          <ac:picMkLst>
            <pc:docMk/>
            <pc:sldMk cId="2480041807" sldId="359"/>
            <ac:picMk id="6" creationId="{924DE2E9-0E82-ACB7-B101-B0FB7B6BE3FD}"/>
          </ac:picMkLst>
        </pc:picChg>
        <pc:picChg chg="add mod modVis">
          <ac:chgData name="zeliha" userId="e62cb554bf5506a6" providerId="LiveId" clId="{2716F3BD-8E39-4D2B-B3D0-282ADBC67ECB}" dt="2022-11-17T13:22:00.119" v="295" actId="1076"/>
          <ac:picMkLst>
            <pc:docMk/>
            <pc:sldMk cId="2480041807" sldId="359"/>
            <ac:picMk id="9" creationId="{7AABC18F-BC3A-FA3C-7F66-EB3C8F684FAB}"/>
          </ac:picMkLst>
        </pc:picChg>
      </pc:sldChg>
      <pc:sldChg chg="addSp modSp del mod ord">
        <pc:chgData name="zeliha" userId="e62cb554bf5506a6" providerId="LiveId" clId="{2716F3BD-8E39-4D2B-B3D0-282ADBC67ECB}" dt="2022-11-18T20:38:52.500" v="4774" actId="47"/>
        <pc:sldMkLst>
          <pc:docMk/>
          <pc:sldMk cId="391613863" sldId="360"/>
        </pc:sldMkLst>
        <pc:picChg chg="add mod">
          <ac:chgData name="zeliha" userId="e62cb554bf5506a6" providerId="LiveId" clId="{2716F3BD-8E39-4D2B-B3D0-282ADBC67ECB}" dt="2022-11-16T22:38:25.094" v="12" actId="1076"/>
          <ac:picMkLst>
            <pc:docMk/>
            <pc:sldMk cId="391613863" sldId="360"/>
            <ac:picMk id="4" creationId="{0152BE88-B232-FB8F-1C86-0582ACB264BF}"/>
          </ac:picMkLst>
        </pc:picChg>
      </pc:sldChg>
      <pc:sldChg chg="addSp modSp mod">
        <pc:chgData name="zeliha" userId="e62cb554bf5506a6" providerId="LiveId" clId="{2716F3BD-8E39-4D2B-B3D0-282ADBC67ECB}" dt="2022-11-18T20:43:13.929" v="4811" actId="255"/>
        <pc:sldMkLst>
          <pc:docMk/>
          <pc:sldMk cId="329542854" sldId="361"/>
        </pc:sldMkLst>
        <pc:spChg chg="add mod">
          <ac:chgData name="zeliha" userId="e62cb554bf5506a6" providerId="LiveId" clId="{2716F3BD-8E39-4D2B-B3D0-282ADBC67ECB}" dt="2022-11-18T20:43:13.929" v="4811" actId="255"/>
          <ac:spMkLst>
            <pc:docMk/>
            <pc:sldMk cId="329542854" sldId="361"/>
            <ac:spMk id="2" creationId="{338DED73-1EAF-A774-5775-95D923CD81BE}"/>
          </ac:spMkLst>
        </pc:spChg>
      </pc:sldChg>
      <pc:sldChg chg="addSp modSp mod">
        <pc:chgData name="zeliha" userId="e62cb554bf5506a6" providerId="LiveId" clId="{2716F3BD-8E39-4D2B-B3D0-282ADBC67ECB}" dt="2022-11-18T20:59:07.592" v="4914" actId="1076"/>
        <pc:sldMkLst>
          <pc:docMk/>
          <pc:sldMk cId="1687166119" sldId="362"/>
        </pc:sldMkLst>
        <pc:spChg chg="add mod">
          <ac:chgData name="zeliha" userId="e62cb554bf5506a6" providerId="LiveId" clId="{2716F3BD-8E39-4D2B-B3D0-282ADBC67ECB}" dt="2022-11-18T20:58:58.131" v="4913" actId="1076"/>
          <ac:spMkLst>
            <pc:docMk/>
            <pc:sldMk cId="1687166119" sldId="362"/>
            <ac:spMk id="2" creationId="{962823D7-B65C-9159-E24E-92559ADA0A3D}"/>
          </ac:spMkLst>
        </pc:spChg>
        <pc:spChg chg="mod">
          <ac:chgData name="zeliha" userId="e62cb554bf5506a6" providerId="LiveId" clId="{2716F3BD-8E39-4D2B-B3D0-282ADBC67ECB}" dt="2022-11-18T20:59:07.592" v="4914" actId="1076"/>
          <ac:spMkLst>
            <pc:docMk/>
            <pc:sldMk cId="1687166119" sldId="362"/>
            <ac:spMk id="14" creationId="{C6D0ACC3-B84B-5C6D-F9DF-854F6A3C2796}"/>
          </ac:spMkLst>
        </pc:spChg>
        <pc:picChg chg="mod modCrop">
          <ac:chgData name="zeliha" userId="e62cb554bf5506a6" providerId="LiveId" clId="{2716F3BD-8E39-4D2B-B3D0-282ADBC67ECB}" dt="2022-11-18T20:58:51.165" v="4912" actId="1076"/>
          <ac:picMkLst>
            <pc:docMk/>
            <pc:sldMk cId="1687166119" sldId="362"/>
            <ac:picMk id="6" creationId="{15C88AAE-E83A-AA57-92AF-63ED82AD257C}"/>
          </ac:picMkLst>
        </pc:picChg>
      </pc:sldChg>
      <pc:sldChg chg="modSp mod">
        <pc:chgData name="zeliha" userId="e62cb554bf5506a6" providerId="LiveId" clId="{2716F3BD-8E39-4D2B-B3D0-282ADBC67ECB}" dt="2022-11-18T20:58:20.723" v="4908" actId="20577"/>
        <pc:sldMkLst>
          <pc:docMk/>
          <pc:sldMk cId="1263031266" sldId="363"/>
        </pc:sldMkLst>
        <pc:spChg chg="mod">
          <ac:chgData name="zeliha" userId="e62cb554bf5506a6" providerId="LiveId" clId="{2716F3BD-8E39-4D2B-B3D0-282ADBC67ECB}" dt="2022-11-18T20:58:20.723" v="4908" actId="20577"/>
          <ac:spMkLst>
            <pc:docMk/>
            <pc:sldMk cId="1263031266" sldId="363"/>
            <ac:spMk id="2" creationId="{4818BF1E-FD04-451C-CA8F-A756D700AEE5}"/>
          </ac:spMkLst>
        </pc:spChg>
      </pc:sldChg>
      <pc:sldChg chg="addSp modSp mod">
        <pc:chgData name="zeliha" userId="e62cb554bf5506a6" providerId="LiveId" clId="{2716F3BD-8E39-4D2B-B3D0-282ADBC67ECB}" dt="2022-11-18T20:43:26.644" v="4812" actId="255"/>
        <pc:sldMkLst>
          <pc:docMk/>
          <pc:sldMk cId="146634321" sldId="364"/>
        </pc:sldMkLst>
        <pc:spChg chg="add mod">
          <ac:chgData name="zeliha" userId="e62cb554bf5506a6" providerId="LiveId" clId="{2716F3BD-8E39-4D2B-B3D0-282ADBC67ECB}" dt="2022-11-18T20:43:26.644" v="4812" actId="255"/>
          <ac:spMkLst>
            <pc:docMk/>
            <pc:sldMk cId="146634321" sldId="364"/>
            <ac:spMk id="3" creationId="{24D30D80-99AF-753E-9F4C-0D2020979809}"/>
          </ac:spMkLst>
        </pc:spChg>
        <pc:spChg chg="mod">
          <ac:chgData name="zeliha" userId="e62cb554bf5506a6" providerId="LiveId" clId="{2716F3BD-8E39-4D2B-B3D0-282ADBC67ECB}" dt="2022-11-18T19:11:10.382" v="3434" actId="1076"/>
          <ac:spMkLst>
            <pc:docMk/>
            <pc:sldMk cId="146634321" sldId="364"/>
            <ac:spMk id="7" creationId="{606F8B2E-A7F5-4413-BEED-BFF7C3D9FF78}"/>
          </ac:spMkLst>
        </pc:spChg>
        <pc:picChg chg="mod modCrop">
          <ac:chgData name="zeliha" userId="e62cb554bf5506a6" providerId="LiveId" clId="{2716F3BD-8E39-4D2B-B3D0-282ADBC67ECB}" dt="2022-11-16T22:39:46.980" v="17" actId="732"/>
          <ac:picMkLst>
            <pc:docMk/>
            <pc:sldMk cId="146634321" sldId="364"/>
            <ac:picMk id="4" creationId="{41940867-2CE4-B468-ECF0-94BA10D23CDD}"/>
          </ac:picMkLst>
        </pc:picChg>
      </pc:sldChg>
      <pc:sldChg chg="addSp modSp mod">
        <pc:chgData name="zeliha" userId="e62cb554bf5506a6" providerId="LiveId" clId="{2716F3BD-8E39-4D2B-B3D0-282ADBC67ECB}" dt="2022-11-18T20:43:37.017" v="4813" actId="255"/>
        <pc:sldMkLst>
          <pc:docMk/>
          <pc:sldMk cId="3258519355" sldId="365"/>
        </pc:sldMkLst>
        <pc:spChg chg="add mod">
          <ac:chgData name="zeliha" userId="e62cb554bf5506a6" providerId="LiveId" clId="{2716F3BD-8E39-4D2B-B3D0-282ADBC67ECB}" dt="2022-11-18T20:43:37.017" v="4813" actId="255"/>
          <ac:spMkLst>
            <pc:docMk/>
            <pc:sldMk cId="3258519355" sldId="365"/>
            <ac:spMk id="2" creationId="{E66073B9-0924-21A9-5860-10B1923D7C9F}"/>
          </ac:spMkLst>
        </pc:spChg>
      </pc:sldChg>
      <pc:sldChg chg="modSp mod ord">
        <pc:chgData name="zeliha" userId="e62cb554bf5506a6" providerId="LiveId" clId="{2716F3BD-8E39-4D2B-B3D0-282ADBC67ECB}" dt="2022-11-18T20:32:17.471" v="4495"/>
        <pc:sldMkLst>
          <pc:docMk/>
          <pc:sldMk cId="2768908913" sldId="366"/>
        </pc:sldMkLst>
        <pc:spChg chg="mod">
          <ac:chgData name="zeliha" userId="e62cb554bf5506a6" providerId="LiveId" clId="{2716F3BD-8E39-4D2B-B3D0-282ADBC67ECB}" dt="2022-11-18T19:11:02.911" v="3433" actId="1076"/>
          <ac:spMkLst>
            <pc:docMk/>
            <pc:sldMk cId="2768908913" sldId="366"/>
            <ac:spMk id="7" creationId="{606F8B2E-A7F5-4413-BEED-BFF7C3D9FF78}"/>
          </ac:spMkLst>
        </pc:spChg>
        <pc:picChg chg="mod">
          <ac:chgData name="zeliha" userId="e62cb554bf5506a6" providerId="LiveId" clId="{2716F3BD-8E39-4D2B-B3D0-282ADBC67ECB}" dt="2022-11-16T22:39:25.585" v="15" actId="1076"/>
          <ac:picMkLst>
            <pc:docMk/>
            <pc:sldMk cId="2768908913" sldId="366"/>
            <ac:picMk id="9" creationId="{67281D4F-614C-CA5F-3FC9-CB109B193583}"/>
          </ac:picMkLst>
        </pc:picChg>
      </pc:sldChg>
      <pc:sldChg chg="addSp delSp modSp mod">
        <pc:chgData name="zeliha" userId="e62cb554bf5506a6" providerId="LiveId" clId="{2716F3BD-8E39-4D2B-B3D0-282ADBC67ECB}" dt="2022-11-16T22:38:36.444" v="14" actId="1076"/>
        <pc:sldMkLst>
          <pc:docMk/>
          <pc:sldMk cId="1756543542" sldId="368"/>
        </pc:sldMkLst>
        <pc:spChg chg="mod">
          <ac:chgData name="zeliha" userId="e62cb554bf5506a6" providerId="LiveId" clId="{2716F3BD-8E39-4D2B-B3D0-282ADBC67ECB}" dt="2022-11-16T22:35:56.657" v="8" actId="207"/>
          <ac:spMkLst>
            <pc:docMk/>
            <pc:sldMk cId="1756543542" sldId="368"/>
            <ac:spMk id="2" creationId="{2D2C49FD-3583-D259-E5E7-93908EFBE1FA}"/>
          </ac:spMkLst>
        </pc:spChg>
        <pc:picChg chg="del mod">
          <ac:chgData name="zeliha" userId="e62cb554bf5506a6" providerId="LiveId" clId="{2716F3BD-8E39-4D2B-B3D0-282ADBC67ECB}" dt="2022-11-16T22:38:17.446" v="10" actId="21"/>
          <ac:picMkLst>
            <pc:docMk/>
            <pc:sldMk cId="1756543542" sldId="368"/>
            <ac:picMk id="4" creationId="{88B0D221-0865-B643-A792-34A00372D84E}"/>
          </ac:picMkLst>
        </pc:picChg>
        <pc:picChg chg="add mod">
          <ac:chgData name="zeliha" userId="e62cb554bf5506a6" providerId="LiveId" clId="{2716F3BD-8E39-4D2B-B3D0-282ADBC67ECB}" dt="2022-11-16T22:38:36.444" v="14" actId="1076"/>
          <ac:picMkLst>
            <pc:docMk/>
            <pc:sldMk cId="1756543542" sldId="368"/>
            <ac:picMk id="6" creationId="{502EE9F6-A331-0568-9288-FE44A81AB77E}"/>
          </ac:picMkLst>
        </pc:picChg>
      </pc:sldChg>
      <pc:sldChg chg="addSp delSp modSp add mod">
        <pc:chgData name="zeliha" userId="e62cb554bf5506a6" providerId="LiveId" clId="{2716F3BD-8E39-4D2B-B3D0-282ADBC67ECB}" dt="2022-11-18T20:59:35.432" v="4917" actId="255"/>
        <pc:sldMkLst>
          <pc:docMk/>
          <pc:sldMk cId="3273398175" sldId="369"/>
        </pc:sldMkLst>
        <pc:spChg chg="mod">
          <ac:chgData name="zeliha" userId="e62cb554bf5506a6" providerId="LiveId" clId="{2716F3BD-8E39-4D2B-B3D0-282ADBC67ECB}" dt="2022-11-18T20:59:35.432" v="4917" actId="255"/>
          <ac:spMkLst>
            <pc:docMk/>
            <pc:sldMk cId="3273398175" sldId="369"/>
            <ac:spMk id="2" creationId="{C415E834-1A0B-A0E6-E807-C5F4187481BE}"/>
          </ac:spMkLst>
        </pc:spChg>
        <pc:picChg chg="del">
          <ac:chgData name="zeliha" userId="e62cb554bf5506a6" providerId="LiveId" clId="{2716F3BD-8E39-4D2B-B3D0-282ADBC67ECB}" dt="2022-11-17T14:46:28.667" v="898" actId="478"/>
          <ac:picMkLst>
            <pc:docMk/>
            <pc:sldMk cId="3273398175" sldId="369"/>
            <ac:picMk id="4" creationId="{1D9AC126-2457-9324-A2B2-3DA48736B41A}"/>
          </ac:picMkLst>
        </pc:picChg>
        <pc:picChg chg="add mod">
          <ac:chgData name="zeliha" userId="e62cb554bf5506a6" providerId="LiveId" clId="{2716F3BD-8E39-4D2B-B3D0-282ADBC67ECB}" dt="2022-11-17T14:48:01.003" v="906" actId="1076"/>
          <ac:picMkLst>
            <pc:docMk/>
            <pc:sldMk cId="3273398175" sldId="369"/>
            <ac:picMk id="5" creationId="{DC76136D-FA23-6F15-435E-DCBAC094FBDB}"/>
          </ac:picMkLst>
        </pc:picChg>
      </pc:sldChg>
      <pc:sldChg chg="addSp delSp modSp add mod">
        <pc:chgData name="zeliha" userId="e62cb554bf5506a6" providerId="LiveId" clId="{2716F3BD-8E39-4D2B-B3D0-282ADBC67ECB}" dt="2022-11-18T20:59:57.005" v="4931" actId="20577"/>
        <pc:sldMkLst>
          <pc:docMk/>
          <pc:sldMk cId="3669062434" sldId="370"/>
        </pc:sldMkLst>
        <pc:spChg chg="mod">
          <ac:chgData name="zeliha" userId="e62cb554bf5506a6" providerId="LiveId" clId="{2716F3BD-8E39-4D2B-B3D0-282ADBC67ECB}" dt="2022-11-18T20:59:57.005" v="4931" actId="20577"/>
          <ac:spMkLst>
            <pc:docMk/>
            <pc:sldMk cId="3669062434" sldId="370"/>
            <ac:spMk id="2" creationId="{C415E834-1A0B-A0E6-E807-C5F4187481BE}"/>
          </ac:spMkLst>
        </pc:spChg>
        <pc:picChg chg="add mod">
          <ac:chgData name="zeliha" userId="e62cb554bf5506a6" providerId="LiveId" clId="{2716F3BD-8E39-4D2B-B3D0-282ADBC67ECB}" dt="2022-11-17T14:54:37.304" v="981" actId="1076"/>
          <ac:picMkLst>
            <pc:docMk/>
            <pc:sldMk cId="3669062434" sldId="370"/>
            <ac:picMk id="4" creationId="{943D4A71-E9E9-9E6F-B7A5-77EED186F2E2}"/>
          </ac:picMkLst>
        </pc:picChg>
        <pc:picChg chg="del">
          <ac:chgData name="zeliha" userId="e62cb554bf5506a6" providerId="LiveId" clId="{2716F3BD-8E39-4D2B-B3D0-282ADBC67ECB}" dt="2022-11-17T14:52:37.578" v="974" actId="478"/>
          <ac:picMkLst>
            <pc:docMk/>
            <pc:sldMk cId="3669062434" sldId="370"/>
            <ac:picMk id="5" creationId="{DC76136D-FA23-6F15-435E-DCBAC094FBDB}"/>
          </ac:picMkLst>
        </pc:picChg>
      </pc:sldChg>
      <pc:sldChg chg="addSp delSp modSp add mod">
        <pc:chgData name="zeliha" userId="e62cb554bf5506a6" providerId="LiveId" clId="{2716F3BD-8E39-4D2B-B3D0-282ADBC67ECB}" dt="2022-11-18T21:00:11.731" v="4932" actId="255"/>
        <pc:sldMkLst>
          <pc:docMk/>
          <pc:sldMk cId="1042005369" sldId="371"/>
        </pc:sldMkLst>
        <pc:spChg chg="mod">
          <ac:chgData name="zeliha" userId="e62cb554bf5506a6" providerId="LiveId" clId="{2716F3BD-8E39-4D2B-B3D0-282ADBC67ECB}" dt="2022-11-18T21:00:11.731" v="4932" actId="255"/>
          <ac:spMkLst>
            <pc:docMk/>
            <pc:sldMk cId="1042005369" sldId="371"/>
            <ac:spMk id="2" creationId="{C415E834-1A0B-A0E6-E807-C5F4187481BE}"/>
          </ac:spMkLst>
        </pc:spChg>
        <pc:picChg chg="del">
          <ac:chgData name="zeliha" userId="e62cb554bf5506a6" providerId="LiveId" clId="{2716F3BD-8E39-4D2B-B3D0-282ADBC67ECB}" dt="2022-11-17T14:56:15.880" v="1015" actId="478"/>
          <ac:picMkLst>
            <pc:docMk/>
            <pc:sldMk cId="1042005369" sldId="371"/>
            <ac:picMk id="4" creationId="{943D4A71-E9E9-9E6F-B7A5-77EED186F2E2}"/>
          </ac:picMkLst>
        </pc:picChg>
        <pc:picChg chg="add mod modCrop">
          <ac:chgData name="zeliha" userId="e62cb554bf5506a6" providerId="LiveId" clId="{2716F3BD-8E39-4D2B-B3D0-282ADBC67ECB}" dt="2022-11-17T14:58:02.926" v="1026" actId="1076"/>
          <ac:picMkLst>
            <pc:docMk/>
            <pc:sldMk cId="1042005369" sldId="371"/>
            <ac:picMk id="5" creationId="{264C2B58-B087-F1AD-5B6E-C04DD5D34C0F}"/>
          </ac:picMkLst>
        </pc:picChg>
      </pc:sldChg>
      <pc:sldChg chg="addSp delSp modSp add mod">
        <pc:chgData name="zeliha" userId="e62cb554bf5506a6" providerId="LiveId" clId="{2716F3BD-8E39-4D2B-B3D0-282ADBC67ECB}" dt="2022-11-18T21:00:32.424" v="4948" actId="20577"/>
        <pc:sldMkLst>
          <pc:docMk/>
          <pc:sldMk cId="1670947569" sldId="372"/>
        </pc:sldMkLst>
        <pc:spChg chg="mod">
          <ac:chgData name="zeliha" userId="e62cb554bf5506a6" providerId="LiveId" clId="{2716F3BD-8E39-4D2B-B3D0-282ADBC67ECB}" dt="2022-11-18T21:00:32.424" v="4948" actId="20577"/>
          <ac:spMkLst>
            <pc:docMk/>
            <pc:sldMk cId="1670947569" sldId="372"/>
            <ac:spMk id="2" creationId="{C415E834-1A0B-A0E6-E807-C5F4187481BE}"/>
          </ac:spMkLst>
        </pc:spChg>
        <pc:picChg chg="add mod">
          <ac:chgData name="zeliha" userId="e62cb554bf5506a6" providerId="LiveId" clId="{2716F3BD-8E39-4D2B-B3D0-282ADBC67ECB}" dt="2022-11-17T15:01:44.166" v="1078" actId="1076"/>
          <ac:picMkLst>
            <pc:docMk/>
            <pc:sldMk cId="1670947569" sldId="372"/>
            <ac:picMk id="4" creationId="{CCA71692-F820-C5CC-85F6-D4ACB33C6F4D}"/>
          </ac:picMkLst>
        </pc:picChg>
        <pc:picChg chg="del">
          <ac:chgData name="zeliha" userId="e62cb554bf5506a6" providerId="LiveId" clId="{2716F3BD-8E39-4D2B-B3D0-282ADBC67ECB}" dt="2022-11-17T14:58:45.551" v="1037" actId="21"/>
          <ac:picMkLst>
            <pc:docMk/>
            <pc:sldMk cId="1670947569" sldId="372"/>
            <ac:picMk id="5" creationId="{264C2B58-B087-F1AD-5B6E-C04DD5D34C0F}"/>
          </ac:picMkLst>
        </pc:picChg>
      </pc:sldChg>
      <pc:sldChg chg="addSp delSp modSp add mod">
        <pc:chgData name="zeliha" userId="e62cb554bf5506a6" providerId="LiveId" clId="{2716F3BD-8E39-4D2B-B3D0-282ADBC67ECB}" dt="2022-11-18T21:00:40.691" v="4949" actId="255"/>
        <pc:sldMkLst>
          <pc:docMk/>
          <pc:sldMk cId="3085830502" sldId="373"/>
        </pc:sldMkLst>
        <pc:spChg chg="mod">
          <ac:chgData name="zeliha" userId="e62cb554bf5506a6" providerId="LiveId" clId="{2716F3BD-8E39-4D2B-B3D0-282ADBC67ECB}" dt="2022-11-18T21:00:40.691" v="4949" actId="255"/>
          <ac:spMkLst>
            <pc:docMk/>
            <pc:sldMk cId="3085830502" sldId="373"/>
            <ac:spMk id="2" creationId="{C415E834-1A0B-A0E6-E807-C5F4187481BE}"/>
          </ac:spMkLst>
        </pc:spChg>
        <pc:picChg chg="del">
          <ac:chgData name="zeliha" userId="e62cb554bf5506a6" providerId="LiveId" clId="{2716F3BD-8E39-4D2B-B3D0-282ADBC67ECB}" dt="2022-11-17T15:04:50.021" v="1112" actId="478"/>
          <ac:picMkLst>
            <pc:docMk/>
            <pc:sldMk cId="3085830502" sldId="373"/>
            <ac:picMk id="4" creationId="{CCA71692-F820-C5CC-85F6-D4ACB33C6F4D}"/>
          </ac:picMkLst>
        </pc:picChg>
        <pc:picChg chg="add mod">
          <ac:chgData name="zeliha" userId="e62cb554bf5506a6" providerId="LiveId" clId="{2716F3BD-8E39-4D2B-B3D0-282ADBC67ECB}" dt="2022-11-17T15:05:16.561" v="1133" actId="1076"/>
          <ac:picMkLst>
            <pc:docMk/>
            <pc:sldMk cId="3085830502" sldId="373"/>
            <ac:picMk id="5" creationId="{BB6D3CCD-A70C-F4D2-9EAE-B85814E951D2}"/>
          </ac:picMkLst>
        </pc:picChg>
      </pc:sldChg>
      <pc:sldChg chg="addSp delSp modSp add mod">
        <pc:chgData name="zeliha" userId="e62cb554bf5506a6" providerId="LiveId" clId="{2716F3BD-8E39-4D2B-B3D0-282ADBC67ECB}" dt="2022-11-18T21:00:49.394" v="4950" actId="255"/>
        <pc:sldMkLst>
          <pc:docMk/>
          <pc:sldMk cId="1461645912" sldId="374"/>
        </pc:sldMkLst>
        <pc:spChg chg="mod">
          <ac:chgData name="zeliha" userId="e62cb554bf5506a6" providerId="LiveId" clId="{2716F3BD-8E39-4D2B-B3D0-282ADBC67ECB}" dt="2022-11-18T21:00:49.394" v="4950" actId="255"/>
          <ac:spMkLst>
            <pc:docMk/>
            <pc:sldMk cId="1461645912" sldId="374"/>
            <ac:spMk id="2" creationId="{C415E834-1A0B-A0E6-E807-C5F4187481BE}"/>
          </ac:spMkLst>
        </pc:spChg>
        <pc:picChg chg="del">
          <ac:chgData name="zeliha" userId="e62cb554bf5506a6" providerId="LiveId" clId="{2716F3BD-8E39-4D2B-B3D0-282ADBC67ECB}" dt="2022-11-17T15:05:57.778" v="1143" actId="478"/>
          <ac:picMkLst>
            <pc:docMk/>
            <pc:sldMk cId="1461645912" sldId="374"/>
            <ac:picMk id="4" creationId="{CCA71692-F820-C5CC-85F6-D4ACB33C6F4D}"/>
          </ac:picMkLst>
        </pc:picChg>
        <pc:picChg chg="add mod">
          <ac:chgData name="zeliha" userId="e62cb554bf5506a6" providerId="LiveId" clId="{2716F3BD-8E39-4D2B-B3D0-282ADBC67ECB}" dt="2022-11-17T15:06:46.433" v="1147" actId="1076"/>
          <ac:picMkLst>
            <pc:docMk/>
            <pc:sldMk cId="1461645912" sldId="374"/>
            <ac:picMk id="5" creationId="{F890E01C-601E-9852-40B4-F132E347E86A}"/>
          </ac:picMkLst>
        </pc:picChg>
      </pc:sldChg>
      <pc:sldChg chg="addSp delSp modSp add mod">
        <pc:chgData name="zeliha" userId="e62cb554bf5506a6" providerId="LiveId" clId="{2716F3BD-8E39-4D2B-B3D0-282ADBC67ECB}" dt="2022-11-18T21:00:56.616" v="4951" actId="255"/>
        <pc:sldMkLst>
          <pc:docMk/>
          <pc:sldMk cId="2166861573" sldId="375"/>
        </pc:sldMkLst>
        <pc:spChg chg="mod">
          <ac:chgData name="zeliha" userId="e62cb554bf5506a6" providerId="LiveId" clId="{2716F3BD-8E39-4D2B-B3D0-282ADBC67ECB}" dt="2022-11-18T21:00:56.616" v="4951" actId="255"/>
          <ac:spMkLst>
            <pc:docMk/>
            <pc:sldMk cId="2166861573" sldId="375"/>
            <ac:spMk id="2" creationId="{C415E834-1A0B-A0E6-E807-C5F4187481BE}"/>
          </ac:spMkLst>
        </pc:spChg>
        <pc:picChg chg="add mod">
          <ac:chgData name="zeliha" userId="e62cb554bf5506a6" providerId="LiveId" clId="{2716F3BD-8E39-4D2B-B3D0-282ADBC67ECB}" dt="2022-11-17T15:08:50.921" v="1179" actId="1076"/>
          <ac:picMkLst>
            <pc:docMk/>
            <pc:sldMk cId="2166861573" sldId="375"/>
            <ac:picMk id="4" creationId="{D05DCEEA-B343-062C-8F9A-3BBC8B53DE10}"/>
          </ac:picMkLst>
        </pc:picChg>
        <pc:picChg chg="del">
          <ac:chgData name="zeliha" userId="e62cb554bf5506a6" providerId="LiveId" clId="{2716F3BD-8E39-4D2B-B3D0-282ADBC67ECB}" dt="2022-11-17T15:07:54.781" v="1174" actId="478"/>
          <ac:picMkLst>
            <pc:docMk/>
            <pc:sldMk cId="2166861573" sldId="375"/>
            <ac:picMk id="5" creationId="{F890E01C-601E-9852-40B4-F132E347E86A}"/>
          </ac:picMkLst>
        </pc:picChg>
      </pc:sldChg>
      <pc:sldChg chg="addSp delSp modSp add mod ord">
        <pc:chgData name="zeliha" userId="e62cb554bf5506a6" providerId="LiveId" clId="{2716F3BD-8E39-4D2B-B3D0-282ADBC67ECB}" dt="2022-11-18T18:46:26.629" v="3187" actId="207"/>
        <pc:sldMkLst>
          <pc:docMk/>
          <pc:sldMk cId="1649241506" sldId="376"/>
        </pc:sldMkLst>
        <pc:spChg chg="mod">
          <ac:chgData name="zeliha" userId="e62cb554bf5506a6" providerId="LiveId" clId="{2716F3BD-8E39-4D2B-B3D0-282ADBC67ECB}" dt="2022-11-18T18:46:26.629" v="3187" actId="207"/>
          <ac:spMkLst>
            <pc:docMk/>
            <pc:sldMk cId="1649241506" sldId="376"/>
            <ac:spMk id="2" creationId="{4D687B46-3CFE-321B-E13A-3F63E49AE088}"/>
          </ac:spMkLst>
        </pc:spChg>
        <pc:spChg chg="mod">
          <ac:chgData name="zeliha" userId="e62cb554bf5506a6" providerId="LiveId" clId="{2716F3BD-8E39-4D2B-B3D0-282ADBC67ECB}" dt="2022-11-18T18:19:51.933" v="2018"/>
          <ac:spMkLst>
            <pc:docMk/>
            <pc:sldMk cId="1649241506" sldId="376"/>
            <ac:spMk id="7" creationId="{606F8B2E-A7F5-4413-BEED-BFF7C3D9FF78}"/>
          </ac:spMkLst>
        </pc:spChg>
        <pc:picChg chg="add del mod">
          <ac:chgData name="zeliha" userId="e62cb554bf5506a6" providerId="LiveId" clId="{2716F3BD-8E39-4D2B-B3D0-282ADBC67ECB}" dt="2022-11-18T18:20:59.432" v="2025" actId="478"/>
          <ac:picMkLst>
            <pc:docMk/>
            <pc:sldMk cId="1649241506" sldId="376"/>
            <ac:picMk id="4" creationId="{4152B39F-A8ED-ECF6-61EB-30BC3F73FB9D}"/>
          </ac:picMkLst>
        </pc:picChg>
        <pc:picChg chg="add mod">
          <ac:chgData name="zeliha" userId="e62cb554bf5506a6" providerId="LiveId" clId="{2716F3BD-8E39-4D2B-B3D0-282ADBC67ECB}" dt="2022-11-18T18:28:40.717" v="3031" actId="1076"/>
          <ac:picMkLst>
            <pc:docMk/>
            <pc:sldMk cId="1649241506" sldId="376"/>
            <ac:picMk id="6" creationId="{41F14F2E-5963-BC7D-BFDE-27F35CBA9C61}"/>
          </ac:picMkLst>
        </pc:picChg>
      </pc:sldChg>
      <pc:sldChg chg="new del">
        <pc:chgData name="zeliha" userId="e62cb554bf5506a6" providerId="LiveId" clId="{2716F3BD-8E39-4D2B-B3D0-282ADBC67ECB}" dt="2022-11-18T16:42:19.210" v="1875" actId="680"/>
        <pc:sldMkLst>
          <pc:docMk/>
          <pc:sldMk cId="849059542" sldId="377"/>
        </pc:sldMkLst>
      </pc:sldChg>
      <pc:sldChg chg="addSp delSp modSp add mod ord">
        <pc:chgData name="zeliha" userId="e62cb554bf5506a6" providerId="LiveId" clId="{2716F3BD-8E39-4D2B-B3D0-282ADBC67ECB}" dt="2022-11-18T20:29:44.267" v="4369"/>
        <pc:sldMkLst>
          <pc:docMk/>
          <pc:sldMk cId="2786222824" sldId="377"/>
        </pc:sldMkLst>
        <pc:spChg chg="mod">
          <ac:chgData name="zeliha" userId="e62cb554bf5506a6" providerId="LiveId" clId="{2716F3BD-8E39-4D2B-B3D0-282ADBC67ECB}" dt="2022-11-18T18:16:24.415" v="2002" actId="20577"/>
          <ac:spMkLst>
            <pc:docMk/>
            <pc:sldMk cId="2786222824" sldId="377"/>
            <ac:spMk id="2" creationId="{3891F048-B8FF-7AF9-3335-064F539831E1}"/>
          </ac:spMkLst>
        </pc:spChg>
        <pc:spChg chg="mod">
          <ac:chgData name="zeliha" userId="e62cb554bf5506a6" providerId="LiveId" clId="{2716F3BD-8E39-4D2B-B3D0-282ADBC67ECB}" dt="2022-11-18T18:14:52.034" v="1979"/>
          <ac:spMkLst>
            <pc:docMk/>
            <pc:sldMk cId="2786222824" sldId="377"/>
            <ac:spMk id="7" creationId="{606F8B2E-A7F5-4413-BEED-BFF7C3D9FF78}"/>
          </ac:spMkLst>
        </pc:spChg>
        <pc:picChg chg="add mod">
          <ac:chgData name="zeliha" userId="e62cb554bf5506a6" providerId="LiveId" clId="{2716F3BD-8E39-4D2B-B3D0-282ADBC67ECB}" dt="2022-11-18T18:16:13.727" v="2001" actId="1076"/>
          <ac:picMkLst>
            <pc:docMk/>
            <pc:sldMk cId="2786222824" sldId="377"/>
            <ac:picMk id="4" creationId="{ACD2BEA3-DA95-35F9-4F24-F10A57E693D7}"/>
          </ac:picMkLst>
        </pc:picChg>
        <pc:picChg chg="del">
          <ac:chgData name="zeliha" userId="e62cb554bf5506a6" providerId="LiveId" clId="{2716F3BD-8E39-4D2B-B3D0-282ADBC67ECB}" dt="2022-11-18T18:15:59.134" v="1999" actId="478"/>
          <ac:picMkLst>
            <pc:docMk/>
            <pc:sldMk cId="2786222824" sldId="377"/>
            <ac:picMk id="6" creationId="{1C248ED4-04B9-C6D1-D883-0346A6334335}"/>
          </ac:picMkLst>
        </pc:picChg>
      </pc:sldChg>
      <pc:sldChg chg="modSp add mod">
        <pc:chgData name="zeliha" userId="e62cb554bf5506a6" providerId="LiveId" clId="{2716F3BD-8E39-4D2B-B3D0-282ADBC67ECB}" dt="2022-11-18T18:46:11.409" v="3185" actId="207"/>
        <pc:sldMkLst>
          <pc:docMk/>
          <pc:sldMk cId="2418419052" sldId="378"/>
        </pc:sldMkLst>
        <pc:spChg chg="mod">
          <ac:chgData name="zeliha" userId="e62cb554bf5506a6" providerId="LiveId" clId="{2716F3BD-8E39-4D2B-B3D0-282ADBC67ECB}" dt="2022-11-18T18:46:11.409" v="3185" actId="207"/>
          <ac:spMkLst>
            <pc:docMk/>
            <pc:sldMk cId="2418419052" sldId="378"/>
            <ac:spMk id="2" creationId="{4D687B46-3CFE-321B-E13A-3F63E49AE088}"/>
          </ac:spMkLst>
        </pc:spChg>
      </pc:sldChg>
      <pc:sldChg chg="modSp add mod ord">
        <pc:chgData name="zeliha" userId="e62cb554bf5506a6" providerId="LiveId" clId="{2716F3BD-8E39-4D2B-B3D0-282ADBC67ECB}" dt="2022-11-18T20:53:00.360" v="4827" actId="20577"/>
        <pc:sldMkLst>
          <pc:docMk/>
          <pc:sldMk cId="2594843412" sldId="379"/>
        </pc:sldMkLst>
        <pc:spChg chg="mod">
          <ac:chgData name="zeliha" userId="e62cb554bf5506a6" providerId="LiveId" clId="{2716F3BD-8E39-4D2B-B3D0-282ADBC67ECB}" dt="2022-11-18T20:53:00.360" v="4827" actId="20577"/>
          <ac:spMkLst>
            <pc:docMk/>
            <pc:sldMk cId="2594843412" sldId="379"/>
            <ac:spMk id="2" creationId="{06E26C1A-E536-0B18-38CA-33C155526625}"/>
          </ac:spMkLst>
        </pc:spChg>
        <pc:spChg chg="mod">
          <ac:chgData name="zeliha" userId="e62cb554bf5506a6" providerId="LiveId" clId="{2716F3BD-8E39-4D2B-B3D0-282ADBC67ECB}" dt="2022-11-18T18:25:30.237" v="3005" actId="113"/>
          <ac:spMkLst>
            <pc:docMk/>
            <pc:sldMk cId="2594843412" sldId="379"/>
            <ac:spMk id="7" creationId="{606F8B2E-A7F5-4413-BEED-BFF7C3D9FF78}"/>
          </ac:spMkLst>
        </pc:spChg>
      </pc:sldChg>
      <pc:sldChg chg="addSp delSp modSp add mod">
        <pc:chgData name="zeliha" userId="e62cb554bf5506a6" providerId="LiveId" clId="{2716F3BD-8E39-4D2B-B3D0-282ADBC67ECB}" dt="2022-11-18T18:46:19.905" v="3186" actId="207"/>
        <pc:sldMkLst>
          <pc:docMk/>
          <pc:sldMk cId="2145944157" sldId="380"/>
        </pc:sldMkLst>
        <pc:spChg chg="mod">
          <ac:chgData name="zeliha" userId="e62cb554bf5506a6" providerId="LiveId" clId="{2716F3BD-8E39-4D2B-B3D0-282ADBC67ECB}" dt="2022-11-18T18:46:19.905" v="3186" actId="207"/>
          <ac:spMkLst>
            <pc:docMk/>
            <pc:sldMk cId="2145944157" sldId="380"/>
            <ac:spMk id="2" creationId="{4D687B46-3CFE-321B-E13A-3F63E49AE088}"/>
          </ac:spMkLst>
        </pc:spChg>
        <pc:spChg chg="mod">
          <ac:chgData name="zeliha" userId="e62cb554bf5506a6" providerId="LiveId" clId="{2716F3BD-8E39-4D2B-B3D0-282ADBC67ECB}" dt="2022-11-18T18:27:21.277" v="3021" actId="20577"/>
          <ac:spMkLst>
            <pc:docMk/>
            <pc:sldMk cId="2145944157" sldId="380"/>
            <ac:spMk id="7" creationId="{606F8B2E-A7F5-4413-BEED-BFF7C3D9FF78}"/>
          </ac:spMkLst>
        </pc:spChg>
        <pc:picChg chg="add mod">
          <ac:chgData name="zeliha" userId="e62cb554bf5506a6" providerId="LiveId" clId="{2716F3BD-8E39-4D2B-B3D0-282ADBC67ECB}" dt="2022-11-18T18:28:25.165" v="3029" actId="1076"/>
          <ac:picMkLst>
            <pc:docMk/>
            <pc:sldMk cId="2145944157" sldId="380"/>
            <ac:picMk id="4" creationId="{14EB3368-D5A3-9975-3702-93374E5B5BB8}"/>
          </ac:picMkLst>
        </pc:picChg>
        <pc:picChg chg="del">
          <ac:chgData name="zeliha" userId="e62cb554bf5506a6" providerId="LiveId" clId="{2716F3BD-8E39-4D2B-B3D0-282ADBC67ECB}" dt="2022-11-18T18:27:39.170" v="3025" actId="478"/>
          <ac:picMkLst>
            <pc:docMk/>
            <pc:sldMk cId="2145944157" sldId="380"/>
            <ac:picMk id="6" creationId="{41F14F2E-5963-BC7D-BFDE-27F35CBA9C61}"/>
          </ac:picMkLst>
        </pc:picChg>
      </pc:sldChg>
      <pc:sldChg chg="addSp delSp modSp add mod">
        <pc:chgData name="zeliha" userId="e62cb554bf5506a6" providerId="LiveId" clId="{2716F3BD-8E39-4D2B-B3D0-282ADBC67ECB}" dt="2022-11-18T18:46:36.549" v="3189" actId="207"/>
        <pc:sldMkLst>
          <pc:docMk/>
          <pc:sldMk cId="1246585049" sldId="381"/>
        </pc:sldMkLst>
        <pc:spChg chg="mod">
          <ac:chgData name="zeliha" userId="e62cb554bf5506a6" providerId="LiveId" clId="{2716F3BD-8E39-4D2B-B3D0-282ADBC67ECB}" dt="2022-11-18T18:46:36.549" v="3189" actId="207"/>
          <ac:spMkLst>
            <pc:docMk/>
            <pc:sldMk cId="1246585049" sldId="381"/>
            <ac:spMk id="2" creationId="{012DE129-0424-4D06-8074-EAD652CC3D1C}"/>
          </ac:spMkLst>
        </pc:spChg>
        <pc:spChg chg="mod">
          <ac:chgData name="zeliha" userId="e62cb554bf5506a6" providerId="LiveId" clId="{2716F3BD-8E39-4D2B-B3D0-282ADBC67ECB}" dt="2022-11-18T18:30:43.047" v="3048" actId="255"/>
          <ac:spMkLst>
            <pc:docMk/>
            <pc:sldMk cId="1246585049" sldId="381"/>
            <ac:spMk id="7" creationId="{606F8B2E-A7F5-4413-BEED-BFF7C3D9FF78}"/>
          </ac:spMkLst>
        </pc:spChg>
        <pc:picChg chg="del">
          <ac:chgData name="zeliha" userId="e62cb554bf5506a6" providerId="LiveId" clId="{2716F3BD-8E39-4D2B-B3D0-282ADBC67ECB}" dt="2022-11-18T18:31:44.882" v="3077" actId="478"/>
          <ac:picMkLst>
            <pc:docMk/>
            <pc:sldMk cId="1246585049" sldId="381"/>
            <ac:picMk id="4" creationId="{176F2E35-C640-C4E1-13D3-F1439B92165D}"/>
          </ac:picMkLst>
        </pc:picChg>
        <pc:picChg chg="add mod">
          <ac:chgData name="zeliha" userId="e62cb554bf5506a6" providerId="LiveId" clId="{2716F3BD-8E39-4D2B-B3D0-282ADBC67ECB}" dt="2022-11-18T18:32:29.992" v="3081" actId="1076"/>
          <ac:picMkLst>
            <pc:docMk/>
            <pc:sldMk cId="1246585049" sldId="381"/>
            <ac:picMk id="5" creationId="{BA8562AC-F270-DC1B-D0C4-3F55BE9D03B0}"/>
          </ac:picMkLst>
        </pc:picChg>
      </pc:sldChg>
      <pc:sldChg chg="addSp delSp modSp add mod">
        <pc:chgData name="zeliha" userId="e62cb554bf5506a6" providerId="LiveId" clId="{2716F3BD-8E39-4D2B-B3D0-282ADBC67ECB}" dt="2022-11-18T18:46:02.524" v="3184" actId="207"/>
        <pc:sldMkLst>
          <pc:docMk/>
          <pc:sldMk cId="901999223" sldId="382"/>
        </pc:sldMkLst>
        <pc:spChg chg="mod">
          <ac:chgData name="zeliha" userId="e62cb554bf5506a6" providerId="LiveId" clId="{2716F3BD-8E39-4D2B-B3D0-282ADBC67ECB}" dt="2022-11-18T18:46:02.524" v="3184" actId="207"/>
          <ac:spMkLst>
            <pc:docMk/>
            <pc:sldMk cId="901999223" sldId="382"/>
            <ac:spMk id="2" creationId="{4D687B46-3CFE-321B-E13A-3F63E49AE088}"/>
          </ac:spMkLst>
        </pc:spChg>
        <pc:spChg chg="mod">
          <ac:chgData name="zeliha" userId="e62cb554bf5506a6" providerId="LiveId" clId="{2716F3BD-8E39-4D2B-B3D0-282ADBC67ECB}" dt="2022-11-18T18:44:13.745" v="3164" actId="14100"/>
          <ac:spMkLst>
            <pc:docMk/>
            <pc:sldMk cId="901999223" sldId="382"/>
            <ac:spMk id="7" creationId="{606F8B2E-A7F5-4413-BEED-BFF7C3D9FF78}"/>
          </ac:spMkLst>
        </pc:spChg>
        <pc:picChg chg="del">
          <ac:chgData name="zeliha" userId="e62cb554bf5506a6" providerId="LiveId" clId="{2716F3BD-8E39-4D2B-B3D0-282ADBC67ECB}" dt="2022-11-18T18:42:31.316" v="3155" actId="478"/>
          <ac:picMkLst>
            <pc:docMk/>
            <pc:sldMk cId="901999223" sldId="382"/>
            <ac:picMk id="4" creationId="{4152B39F-A8ED-ECF6-61EB-30BC3F73FB9D}"/>
          </ac:picMkLst>
        </pc:picChg>
        <pc:picChg chg="add del mod">
          <ac:chgData name="zeliha" userId="e62cb554bf5506a6" providerId="LiveId" clId="{2716F3BD-8E39-4D2B-B3D0-282ADBC67ECB}" dt="2022-11-18T18:44:15.110" v="3165"/>
          <ac:picMkLst>
            <pc:docMk/>
            <pc:sldMk cId="901999223" sldId="382"/>
            <ac:picMk id="2050" creationId="{7410D302-10E1-7A89-8D8F-108B6CB4642A}"/>
          </ac:picMkLst>
        </pc:picChg>
        <pc:picChg chg="add mod">
          <ac:chgData name="zeliha" userId="e62cb554bf5506a6" providerId="LiveId" clId="{2716F3BD-8E39-4D2B-B3D0-282ADBC67ECB}" dt="2022-11-18T18:44:47.569" v="3173" actId="1076"/>
          <ac:picMkLst>
            <pc:docMk/>
            <pc:sldMk cId="901999223" sldId="382"/>
            <ac:picMk id="2052" creationId="{02E6BA85-9A88-0840-44B1-31165155FD40}"/>
          </ac:picMkLst>
        </pc:picChg>
      </pc:sldChg>
      <pc:sldChg chg="addSp delSp modSp add mod">
        <pc:chgData name="zeliha" userId="e62cb554bf5506a6" providerId="LiveId" clId="{2716F3BD-8E39-4D2B-B3D0-282ADBC67ECB}" dt="2022-11-18T20:56:27.330" v="4894" actId="207"/>
        <pc:sldMkLst>
          <pc:docMk/>
          <pc:sldMk cId="1187522441" sldId="383"/>
        </pc:sldMkLst>
        <pc:spChg chg="mod">
          <ac:chgData name="zeliha" userId="e62cb554bf5506a6" providerId="LiveId" clId="{2716F3BD-8E39-4D2B-B3D0-282ADBC67ECB}" dt="2022-11-18T20:56:27.330" v="4894" actId="207"/>
          <ac:spMkLst>
            <pc:docMk/>
            <pc:sldMk cId="1187522441" sldId="383"/>
            <ac:spMk id="2" creationId="{4D687B46-3CFE-321B-E13A-3F63E49AE088}"/>
          </ac:spMkLst>
        </pc:spChg>
        <pc:spChg chg="mod">
          <ac:chgData name="zeliha" userId="e62cb554bf5506a6" providerId="LiveId" clId="{2716F3BD-8E39-4D2B-B3D0-282ADBC67ECB}" dt="2022-11-18T18:47:07.868" v="3214"/>
          <ac:spMkLst>
            <pc:docMk/>
            <pc:sldMk cId="1187522441" sldId="383"/>
            <ac:spMk id="7" creationId="{606F8B2E-A7F5-4413-BEED-BFF7C3D9FF78}"/>
          </ac:spMkLst>
        </pc:spChg>
        <pc:picChg chg="add mod modCrop">
          <ac:chgData name="zeliha" userId="e62cb554bf5506a6" providerId="LiveId" clId="{2716F3BD-8E39-4D2B-B3D0-282ADBC67ECB}" dt="2022-11-18T18:51:28.736" v="3289" actId="1076"/>
          <ac:picMkLst>
            <pc:docMk/>
            <pc:sldMk cId="1187522441" sldId="383"/>
            <ac:picMk id="4" creationId="{FABF3D2F-18E9-C990-323D-7A1A25A66657}"/>
          </ac:picMkLst>
        </pc:picChg>
        <pc:picChg chg="del">
          <ac:chgData name="zeliha" userId="e62cb554bf5506a6" providerId="LiveId" clId="{2716F3BD-8E39-4D2B-B3D0-282ADBC67ECB}" dt="2022-11-18T18:50:14.811" v="3279" actId="21"/>
          <ac:picMkLst>
            <pc:docMk/>
            <pc:sldMk cId="1187522441" sldId="383"/>
            <ac:picMk id="2052" creationId="{02E6BA85-9A88-0840-44B1-31165155FD40}"/>
          </ac:picMkLst>
        </pc:picChg>
      </pc:sldChg>
      <pc:sldChg chg="addSp delSp modSp add mod">
        <pc:chgData name="zeliha" userId="e62cb554bf5506a6" providerId="LiveId" clId="{2716F3BD-8E39-4D2B-B3D0-282ADBC67ECB}" dt="2022-11-18T21:01:14.941" v="4954" actId="207"/>
        <pc:sldMkLst>
          <pc:docMk/>
          <pc:sldMk cId="112249626" sldId="384"/>
        </pc:sldMkLst>
        <pc:spChg chg="mod">
          <ac:chgData name="zeliha" userId="e62cb554bf5506a6" providerId="LiveId" clId="{2716F3BD-8E39-4D2B-B3D0-282ADBC67ECB}" dt="2022-11-18T21:01:14.941" v="4954" actId="207"/>
          <ac:spMkLst>
            <pc:docMk/>
            <pc:sldMk cId="112249626" sldId="384"/>
            <ac:spMk id="2" creationId="{A3FCB318-3D6B-8B86-097F-9D2EF6069DD6}"/>
          </ac:spMkLst>
        </pc:spChg>
        <pc:spChg chg="mod">
          <ac:chgData name="zeliha" userId="e62cb554bf5506a6" providerId="LiveId" clId="{2716F3BD-8E39-4D2B-B3D0-282ADBC67ECB}" dt="2022-11-18T18:53:25.158" v="3313" actId="20577"/>
          <ac:spMkLst>
            <pc:docMk/>
            <pc:sldMk cId="112249626" sldId="384"/>
            <ac:spMk id="7" creationId="{606F8B2E-A7F5-4413-BEED-BFF7C3D9FF78}"/>
          </ac:spMkLst>
        </pc:spChg>
        <pc:picChg chg="del">
          <ac:chgData name="zeliha" userId="e62cb554bf5506a6" providerId="LiveId" clId="{2716F3BD-8E39-4D2B-B3D0-282ADBC67ECB}" dt="2022-11-18T18:54:24.966" v="3356" actId="478"/>
          <ac:picMkLst>
            <pc:docMk/>
            <pc:sldMk cId="112249626" sldId="384"/>
            <ac:picMk id="4" creationId="{DEA2291C-4EBD-7B6E-8F03-6E87149BE6B6}"/>
          </ac:picMkLst>
        </pc:picChg>
        <pc:picChg chg="add mod">
          <ac:chgData name="zeliha" userId="e62cb554bf5506a6" providerId="LiveId" clId="{2716F3BD-8E39-4D2B-B3D0-282ADBC67ECB}" dt="2022-11-18T18:58:15.539" v="3384" actId="1076"/>
          <ac:picMkLst>
            <pc:docMk/>
            <pc:sldMk cId="112249626" sldId="384"/>
            <ac:picMk id="5" creationId="{C18A8E62-8A44-9238-D9A6-07D2E7B96178}"/>
          </ac:picMkLst>
        </pc:picChg>
      </pc:sldChg>
      <pc:sldChg chg="addSp delSp modSp add mod">
        <pc:chgData name="zeliha" userId="e62cb554bf5506a6" providerId="LiveId" clId="{2716F3BD-8E39-4D2B-B3D0-282ADBC67ECB}" dt="2022-11-18T20:56:55.411" v="4897" actId="207"/>
        <pc:sldMkLst>
          <pc:docMk/>
          <pc:sldMk cId="1473215518" sldId="385"/>
        </pc:sldMkLst>
        <pc:spChg chg="mod">
          <ac:chgData name="zeliha" userId="e62cb554bf5506a6" providerId="LiveId" clId="{2716F3BD-8E39-4D2B-B3D0-282ADBC67ECB}" dt="2022-11-18T20:56:55.411" v="4897" actId="207"/>
          <ac:spMkLst>
            <pc:docMk/>
            <pc:sldMk cId="1473215518" sldId="385"/>
            <ac:spMk id="2" creationId="{4876127D-B596-83D3-13C7-855777749C8D}"/>
          </ac:spMkLst>
        </pc:spChg>
        <pc:spChg chg="mod">
          <ac:chgData name="zeliha" userId="e62cb554bf5506a6" providerId="LiveId" clId="{2716F3BD-8E39-4D2B-B3D0-282ADBC67ECB}" dt="2022-11-18T20:53:56.446" v="4832" actId="20577"/>
          <ac:spMkLst>
            <pc:docMk/>
            <pc:sldMk cId="1473215518" sldId="385"/>
            <ac:spMk id="7" creationId="{606F8B2E-A7F5-4413-BEED-BFF7C3D9FF78}"/>
          </ac:spMkLst>
        </pc:spChg>
        <pc:picChg chg="del">
          <ac:chgData name="zeliha" userId="e62cb554bf5506a6" providerId="LiveId" clId="{2716F3BD-8E39-4D2B-B3D0-282ADBC67ECB}" dt="2022-11-18T19:19:48.711" v="3467" actId="478"/>
          <ac:picMkLst>
            <pc:docMk/>
            <pc:sldMk cId="1473215518" sldId="385"/>
            <ac:picMk id="4" creationId="{645EF8AD-9C22-615A-16F8-3C167D44B38A}"/>
          </ac:picMkLst>
        </pc:picChg>
        <pc:picChg chg="add mod">
          <ac:chgData name="zeliha" userId="e62cb554bf5506a6" providerId="LiveId" clId="{2716F3BD-8E39-4D2B-B3D0-282ADBC67ECB}" dt="2022-11-18T19:21:43.636" v="3476" actId="1076"/>
          <ac:picMkLst>
            <pc:docMk/>
            <pc:sldMk cId="1473215518" sldId="385"/>
            <ac:picMk id="4098" creationId="{E5979846-C383-2E4D-A9FD-8A0D772C8A24}"/>
          </ac:picMkLst>
        </pc:picChg>
      </pc:sldChg>
      <pc:sldChg chg="addSp delSp modSp add mod">
        <pc:chgData name="zeliha" userId="e62cb554bf5506a6" providerId="LiveId" clId="{2716F3BD-8E39-4D2B-B3D0-282ADBC67ECB}" dt="2022-11-18T20:55:58.328" v="4891" actId="207"/>
        <pc:sldMkLst>
          <pc:docMk/>
          <pc:sldMk cId="3819851230" sldId="386"/>
        </pc:sldMkLst>
        <pc:spChg chg="mod">
          <ac:chgData name="zeliha" userId="e62cb554bf5506a6" providerId="LiveId" clId="{2716F3BD-8E39-4D2B-B3D0-282ADBC67ECB}" dt="2022-11-18T20:55:58.328" v="4891" actId="207"/>
          <ac:spMkLst>
            <pc:docMk/>
            <pc:sldMk cId="3819851230" sldId="386"/>
            <ac:spMk id="2" creationId="{4D687B46-3CFE-321B-E13A-3F63E49AE088}"/>
          </ac:spMkLst>
        </pc:spChg>
        <pc:spChg chg="mod">
          <ac:chgData name="zeliha" userId="e62cb554bf5506a6" providerId="LiveId" clId="{2716F3BD-8E39-4D2B-B3D0-282ADBC67ECB}" dt="2022-11-18T20:01:03.626" v="3737" actId="20577"/>
          <ac:spMkLst>
            <pc:docMk/>
            <pc:sldMk cId="3819851230" sldId="386"/>
            <ac:spMk id="7" creationId="{606F8B2E-A7F5-4413-BEED-BFF7C3D9FF78}"/>
          </ac:spMkLst>
        </pc:spChg>
        <pc:picChg chg="del">
          <ac:chgData name="zeliha" userId="e62cb554bf5506a6" providerId="LiveId" clId="{2716F3BD-8E39-4D2B-B3D0-282ADBC67ECB}" dt="2022-11-18T19:35:30.971" v="3492" actId="478"/>
          <ac:picMkLst>
            <pc:docMk/>
            <pc:sldMk cId="3819851230" sldId="386"/>
            <ac:picMk id="2052" creationId="{02E6BA85-9A88-0840-44B1-31165155FD40}"/>
          </ac:picMkLst>
        </pc:picChg>
        <pc:picChg chg="add mod">
          <ac:chgData name="zeliha" userId="e62cb554bf5506a6" providerId="LiveId" clId="{2716F3BD-8E39-4D2B-B3D0-282ADBC67ECB}" dt="2022-11-18T19:50:23.393" v="3666" actId="1076"/>
          <ac:picMkLst>
            <pc:docMk/>
            <pc:sldMk cId="3819851230" sldId="386"/>
            <ac:picMk id="5122" creationId="{6D284BC6-39C1-E6FE-7EAF-86682BED3665}"/>
          </ac:picMkLst>
        </pc:picChg>
      </pc:sldChg>
      <pc:sldChg chg="add del">
        <pc:chgData name="zeliha" userId="e62cb554bf5506a6" providerId="LiveId" clId="{2716F3BD-8E39-4D2B-B3D0-282ADBC67ECB}" dt="2022-11-18T19:50:31.308" v="3668" actId="2696"/>
        <pc:sldMkLst>
          <pc:docMk/>
          <pc:sldMk cId="369595525" sldId="387"/>
        </pc:sldMkLst>
      </pc:sldChg>
      <pc:sldChg chg="addSp delSp modSp add mod">
        <pc:chgData name="zeliha" userId="e62cb554bf5506a6" providerId="LiveId" clId="{2716F3BD-8E39-4D2B-B3D0-282ADBC67ECB}" dt="2022-11-18T20:56:10.317" v="4892" actId="207"/>
        <pc:sldMkLst>
          <pc:docMk/>
          <pc:sldMk cId="2281187613" sldId="388"/>
        </pc:sldMkLst>
        <pc:spChg chg="mod">
          <ac:chgData name="zeliha" userId="e62cb554bf5506a6" providerId="LiveId" clId="{2716F3BD-8E39-4D2B-B3D0-282ADBC67ECB}" dt="2022-11-18T20:56:10.317" v="4892" actId="207"/>
          <ac:spMkLst>
            <pc:docMk/>
            <pc:sldMk cId="2281187613" sldId="388"/>
            <ac:spMk id="2" creationId="{4D687B46-3CFE-321B-E13A-3F63E49AE088}"/>
          </ac:spMkLst>
        </pc:spChg>
        <pc:spChg chg="mod">
          <ac:chgData name="zeliha" userId="e62cb554bf5506a6" providerId="LiveId" clId="{2716F3BD-8E39-4D2B-B3D0-282ADBC67ECB}" dt="2022-11-18T20:01:09.921" v="3742" actId="20577"/>
          <ac:spMkLst>
            <pc:docMk/>
            <pc:sldMk cId="2281187613" sldId="388"/>
            <ac:spMk id="7" creationId="{606F8B2E-A7F5-4413-BEED-BFF7C3D9FF78}"/>
          </ac:spMkLst>
        </pc:spChg>
        <pc:picChg chg="del">
          <ac:chgData name="zeliha" userId="e62cb554bf5506a6" providerId="LiveId" clId="{2716F3BD-8E39-4D2B-B3D0-282ADBC67ECB}" dt="2022-11-18T19:52:26.469" v="3671" actId="478"/>
          <ac:picMkLst>
            <pc:docMk/>
            <pc:sldMk cId="2281187613" sldId="388"/>
            <ac:picMk id="5122" creationId="{6D284BC6-39C1-E6FE-7EAF-86682BED3665}"/>
          </ac:picMkLst>
        </pc:picChg>
        <pc:picChg chg="add mod">
          <ac:chgData name="zeliha" userId="e62cb554bf5506a6" providerId="LiveId" clId="{2716F3BD-8E39-4D2B-B3D0-282ADBC67ECB}" dt="2022-11-18T20:00:50.902" v="3730" actId="1076"/>
          <ac:picMkLst>
            <pc:docMk/>
            <pc:sldMk cId="2281187613" sldId="388"/>
            <ac:picMk id="6146" creationId="{121B02DF-7743-43F3-1C3D-E361DF854276}"/>
          </ac:picMkLst>
        </pc:picChg>
      </pc:sldChg>
      <pc:sldChg chg="addSp delSp modSp add mod">
        <pc:chgData name="zeliha" userId="e62cb554bf5506a6" providerId="LiveId" clId="{2716F3BD-8E39-4D2B-B3D0-282ADBC67ECB}" dt="2022-11-18T21:01:09.906" v="4953" actId="207"/>
        <pc:sldMkLst>
          <pc:docMk/>
          <pc:sldMk cId="3882552347" sldId="389"/>
        </pc:sldMkLst>
        <pc:spChg chg="mod">
          <ac:chgData name="zeliha" userId="e62cb554bf5506a6" providerId="LiveId" clId="{2716F3BD-8E39-4D2B-B3D0-282ADBC67ECB}" dt="2022-11-18T21:01:09.906" v="4953" actId="207"/>
          <ac:spMkLst>
            <pc:docMk/>
            <pc:sldMk cId="3882552347" sldId="389"/>
            <ac:spMk id="2" creationId="{A3FCB318-3D6B-8B86-097F-9D2EF6069DD6}"/>
          </ac:spMkLst>
        </pc:spChg>
        <pc:picChg chg="add mod">
          <ac:chgData name="zeliha" userId="e62cb554bf5506a6" providerId="LiveId" clId="{2716F3BD-8E39-4D2B-B3D0-282ADBC67ECB}" dt="2022-11-18T20:18:54.433" v="4067" actId="1076"/>
          <ac:picMkLst>
            <pc:docMk/>
            <pc:sldMk cId="3882552347" sldId="389"/>
            <ac:picMk id="3" creationId="{AC6CC048-61C2-C085-261B-36465453663B}"/>
          </ac:picMkLst>
        </pc:picChg>
        <pc:picChg chg="del">
          <ac:chgData name="zeliha" userId="e62cb554bf5506a6" providerId="LiveId" clId="{2716F3BD-8E39-4D2B-B3D0-282ADBC67ECB}" dt="2022-11-18T20:10:20.816" v="4048" actId="478"/>
          <ac:picMkLst>
            <pc:docMk/>
            <pc:sldMk cId="3882552347" sldId="389"/>
            <ac:picMk id="4" creationId="{DEA2291C-4EBD-7B6E-8F03-6E87149BE6B6}"/>
          </ac:picMkLst>
        </pc:picChg>
      </pc:sldChg>
      <pc:sldChg chg="modSp add mod">
        <pc:chgData name="zeliha" userId="e62cb554bf5506a6" providerId="LiveId" clId="{2716F3BD-8E39-4D2B-B3D0-282ADBC67ECB}" dt="2022-11-18T20:53:44.147" v="4830" actId="20577"/>
        <pc:sldMkLst>
          <pc:docMk/>
          <pc:sldMk cId="3064894171" sldId="390"/>
        </pc:sldMkLst>
        <pc:spChg chg="mod">
          <ac:chgData name="zeliha" userId="e62cb554bf5506a6" providerId="LiveId" clId="{2716F3BD-8E39-4D2B-B3D0-282ADBC67ECB}" dt="2022-11-18T20:53:44.147" v="4830" actId="20577"/>
          <ac:spMkLst>
            <pc:docMk/>
            <pc:sldMk cId="3064894171" sldId="390"/>
            <ac:spMk id="2" creationId="{B3546C57-AB38-D092-EC91-A5BCA2F3E009}"/>
          </ac:spMkLst>
        </pc:spChg>
      </pc:sldChg>
      <pc:sldChg chg="modSp add mod">
        <pc:chgData name="zeliha" userId="e62cb554bf5506a6" providerId="LiveId" clId="{2716F3BD-8E39-4D2B-B3D0-282ADBC67ECB}" dt="2022-11-18T20:38:30.238" v="4760" actId="20577"/>
        <pc:sldMkLst>
          <pc:docMk/>
          <pc:sldMk cId="3901100886" sldId="391"/>
        </pc:sldMkLst>
        <pc:spChg chg="mod">
          <ac:chgData name="zeliha" userId="e62cb554bf5506a6" providerId="LiveId" clId="{2716F3BD-8E39-4D2B-B3D0-282ADBC67ECB}" dt="2022-11-18T20:38:30.238" v="4760" actId="20577"/>
          <ac:spMkLst>
            <pc:docMk/>
            <pc:sldMk cId="3901100886" sldId="391"/>
            <ac:spMk id="2" creationId="{B3546C57-AB38-D092-EC91-A5BCA2F3E00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latin typeface="Calibri" panose="020F0502020204030204" pitchFamily="34" charset="0"/>
            </a:endParaRPr>
          </a:p>
        </p:txBody>
      </p:sp>
      <p:sp>
        <p:nvSpPr>
          <p:cNvPr id="3" name="Tarih Yer Tutucusu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B5F4DA4-2BE6-4363-A80E-009243A4CF37}" type="datetime1">
              <a:rPr lang="tr-TR" smtClean="0">
                <a:latin typeface="Calibri" panose="020F0502020204030204" pitchFamily="34" charset="0"/>
              </a:rPr>
              <a:t>19.11.2022</a:t>
            </a:fld>
            <a:endParaRPr lang="tr-TR">
              <a:latin typeface="Calibri" panose="020F0502020204030204" pitchFamily="34" charset="0"/>
            </a:endParaRPr>
          </a:p>
        </p:txBody>
      </p:sp>
      <p:sp>
        <p:nvSpPr>
          <p:cNvPr id="4" name="Alt Bilgi Yer Tutucusu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latin typeface="Calibri" panose="020F0502020204030204" pitchFamily="34" charset="0"/>
            </a:endParaRPr>
          </a:p>
        </p:txBody>
      </p:sp>
      <p:sp>
        <p:nvSpPr>
          <p:cNvPr id="5" name="Slayt Numarası Yer Tutucusu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1BB1589-0F8A-400D-AEF4-57688446A2F5}" type="slidenum">
              <a:rPr lang="tr-TR" smtClean="0">
                <a:latin typeface="Calibri" panose="020F0502020204030204" pitchFamily="34" charset="0"/>
              </a:rPr>
              <a:t>‹#›</a:t>
            </a:fld>
            <a:endParaRPr lang="tr-TR">
              <a:latin typeface="Calibri" panose="020F0502020204030204"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defRPr>
            </a:lvl1pPr>
          </a:lstStyle>
          <a:p>
            <a:fld id="{9E045881-A047-4882-AA72-E3ED36C275DA}" type="datetime1">
              <a:rPr lang="tr-TR" smtClean="0"/>
              <a:pPr/>
              <a:t>19.11.2022</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DAE5FABD-26C8-4F74-B1E3-45BC91BC9D7B}" type="slidenum">
              <a:rPr lang="tr-TR" noProof="0" smtClean="0"/>
              <a:pPr/>
              <a:t>‹#›</a:t>
            </a:fld>
            <a:endParaRPr lang="tr-TR" noProof="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defRPr sz="1200"/>
    </a:lvl2pPr>
    <a:lvl3pPr marL="720000">
      <a:defRPr sz="1200"/>
    </a:lvl3pPr>
    <a:lvl4pPr marL="1371600">
      <a:defRPr sz="1200"/>
    </a:lvl4pPr>
    <a:lvl5pPr marL="1828800">
      <a:defRPr sz="1200"/>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a:t>1</a:t>
            </a:fld>
            <a:endParaRPr lang="tr-TR"/>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10</a:t>
            </a:fld>
            <a:endParaRPr lang="tr-TR"/>
          </a:p>
        </p:txBody>
      </p:sp>
    </p:spTree>
    <p:extLst>
      <p:ext uri="{BB962C8B-B14F-4D97-AF65-F5344CB8AC3E}">
        <p14:creationId xmlns:p14="http://schemas.microsoft.com/office/powerpoint/2010/main" val="860916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11</a:t>
            </a:fld>
            <a:endParaRPr lang="tr-TR"/>
          </a:p>
        </p:txBody>
      </p:sp>
    </p:spTree>
    <p:extLst>
      <p:ext uri="{BB962C8B-B14F-4D97-AF65-F5344CB8AC3E}">
        <p14:creationId xmlns:p14="http://schemas.microsoft.com/office/powerpoint/2010/main" val="665881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12</a:t>
            </a:fld>
            <a:endParaRPr lang="tr-TR"/>
          </a:p>
        </p:txBody>
      </p:sp>
    </p:spTree>
    <p:extLst>
      <p:ext uri="{BB962C8B-B14F-4D97-AF65-F5344CB8AC3E}">
        <p14:creationId xmlns:p14="http://schemas.microsoft.com/office/powerpoint/2010/main" val="2725282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13</a:t>
            </a:fld>
            <a:endParaRPr lang="tr-TR"/>
          </a:p>
        </p:txBody>
      </p:sp>
    </p:spTree>
    <p:extLst>
      <p:ext uri="{BB962C8B-B14F-4D97-AF65-F5344CB8AC3E}">
        <p14:creationId xmlns:p14="http://schemas.microsoft.com/office/powerpoint/2010/main" val="137499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14</a:t>
            </a:fld>
            <a:endParaRPr lang="tr-TR"/>
          </a:p>
        </p:txBody>
      </p:sp>
    </p:spTree>
    <p:extLst>
      <p:ext uri="{BB962C8B-B14F-4D97-AF65-F5344CB8AC3E}">
        <p14:creationId xmlns:p14="http://schemas.microsoft.com/office/powerpoint/2010/main" val="329696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15</a:t>
            </a:fld>
            <a:endParaRPr lang="tr-TR"/>
          </a:p>
        </p:txBody>
      </p:sp>
    </p:spTree>
    <p:extLst>
      <p:ext uri="{BB962C8B-B14F-4D97-AF65-F5344CB8AC3E}">
        <p14:creationId xmlns:p14="http://schemas.microsoft.com/office/powerpoint/2010/main" val="413938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16</a:t>
            </a:fld>
            <a:endParaRPr lang="tr-TR"/>
          </a:p>
        </p:txBody>
      </p:sp>
    </p:spTree>
    <p:extLst>
      <p:ext uri="{BB962C8B-B14F-4D97-AF65-F5344CB8AC3E}">
        <p14:creationId xmlns:p14="http://schemas.microsoft.com/office/powerpoint/2010/main" val="222767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17</a:t>
            </a:fld>
            <a:endParaRPr lang="tr-TR"/>
          </a:p>
        </p:txBody>
      </p:sp>
    </p:spTree>
    <p:extLst>
      <p:ext uri="{BB962C8B-B14F-4D97-AF65-F5344CB8AC3E}">
        <p14:creationId xmlns:p14="http://schemas.microsoft.com/office/powerpoint/2010/main" val="393943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18</a:t>
            </a:fld>
            <a:endParaRPr lang="tr-TR"/>
          </a:p>
        </p:txBody>
      </p:sp>
    </p:spTree>
    <p:extLst>
      <p:ext uri="{BB962C8B-B14F-4D97-AF65-F5344CB8AC3E}">
        <p14:creationId xmlns:p14="http://schemas.microsoft.com/office/powerpoint/2010/main" val="73340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19</a:t>
            </a:fld>
            <a:endParaRPr lang="tr-TR"/>
          </a:p>
        </p:txBody>
      </p:sp>
    </p:spTree>
    <p:extLst>
      <p:ext uri="{BB962C8B-B14F-4D97-AF65-F5344CB8AC3E}">
        <p14:creationId xmlns:p14="http://schemas.microsoft.com/office/powerpoint/2010/main" val="162737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a:t>
            </a:fld>
            <a:endParaRPr lang="tr-TR"/>
          </a:p>
        </p:txBody>
      </p:sp>
    </p:spTree>
    <p:extLst>
      <p:ext uri="{BB962C8B-B14F-4D97-AF65-F5344CB8AC3E}">
        <p14:creationId xmlns:p14="http://schemas.microsoft.com/office/powerpoint/2010/main" val="2579334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20</a:t>
            </a:fld>
            <a:endParaRPr lang="tr-TR"/>
          </a:p>
        </p:txBody>
      </p:sp>
    </p:spTree>
    <p:extLst>
      <p:ext uri="{BB962C8B-B14F-4D97-AF65-F5344CB8AC3E}">
        <p14:creationId xmlns:p14="http://schemas.microsoft.com/office/powerpoint/2010/main" val="46974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21</a:t>
            </a:fld>
            <a:endParaRPr lang="tr-TR"/>
          </a:p>
        </p:txBody>
      </p:sp>
    </p:spTree>
    <p:extLst>
      <p:ext uri="{BB962C8B-B14F-4D97-AF65-F5344CB8AC3E}">
        <p14:creationId xmlns:p14="http://schemas.microsoft.com/office/powerpoint/2010/main" val="471778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22</a:t>
            </a:fld>
            <a:endParaRPr lang="tr-TR"/>
          </a:p>
        </p:txBody>
      </p:sp>
    </p:spTree>
    <p:extLst>
      <p:ext uri="{BB962C8B-B14F-4D97-AF65-F5344CB8AC3E}">
        <p14:creationId xmlns:p14="http://schemas.microsoft.com/office/powerpoint/2010/main" val="1365274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23</a:t>
            </a:fld>
            <a:endParaRPr lang="tr-TR"/>
          </a:p>
        </p:txBody>
      </p:sp>
    </p:spTree>
    <p:extLst>
      <p:ext uri="{BB962C8B-B14F-4D97-AF65-F5344CB8AC3E}">
        <p14:creationId xmlns:p14="http://schemas.microsoft.com/office/powerpoint/2010/main" val="2895320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24</a:t>
            </a:fld>
            <a:endParaRPr lang="tr-TR"/>
          </a:p>
        </p:txBody>
      </p:sp>
    </p:spTree>
    <p:extLst>
      <p:ext uri="{BB962C8B-B14F-4D97-AF65-F5344CB8AC3E}">
        <p14:creationId xmlns:p14="http://schemas.microsoft.com/office/powerpoint/2010/main" val="1185321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25</a:t>
            </a:fld>
            <a:endParaRPr lang="tr-TR"/>
          </a:p>
        </p:txBody>
      </p:sp>
    </p:spTree>
    <p:extLst>
      <p:ext uri="{BB962C8B-B14F-4D97-AF65-F5344CB8AC3E}">
        <p14:creationId xmlns:p14="http://schemas.microsoft.com/office/powerpoint/2010/main" val="2868176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26</a:t>
            </a:fld>
            <a:endParaRPr lang="tr-TR"/>
          </a:p>
        </p:txBody>
      </p:sp>
    </p:spTree>
    <p:extLst>
      <p:ext uri="{BB962C8B-B14F-4D97-AF65-F5344CB8AC3E}">
        <p14:creationId xmlns:p14="http://schemas.microsoft.com/office/powerpoint/2010/main" val="520548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27</a:t>
            </a:fld>
            <a:endParaRPr lang="tr-TR"/>
          </a:p>
        </p:txBody>
      </p:sp>
    </p:spTree>
    <p:extLst>
      <p:ext uri="{BB962C8B-B14F-4D97-AF65-F5344CB8AC3E}">
        <p14:creationId xmlns:p14="http://schemas.microsoft.com/office/powerpoint/2010/main" val="1589662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28</a:t>
            </a:fld>
            <a:endParaRPr lang="tr-TR"/>
          </a:p>
        </p:txBody>
      </p:sp>
    </p:spTree>
    <p:extLst>
      <p:ext uri="{BB962C8B-B14F-4D97-AF65-F5344CB8AC3E}">
        <p14:creationId xmlns:p14="http://schemas.microsoft.com/office/powerpoint/2010/main" val="2831566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29</a:t>
            </a:fld>
            <a:endParaRPr lang="tr-TR"/>
          </a:p>
        </p:txBody>
      </p:sp>
    </p:spTree>
    <p:extLst>
      <p:ext uri="{BB962C8B-B14F-4D97-AF65-F5344CB8AC3E}">
        <p14:creationId xmlns:p14="http://schemas.microsoft.com/office/powerpoint/2010/main" val="1740415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a:t>
            </a:fld>
            <a:endParaRPr lang="tr-TR"/>
          </a:p>
        </p:txBody>
      </p:sp>
    </p:spTree>
    <p:extLst>
      <p:ext uri="{BB962C8B-B14F-4D97-AF65-F5344CB8AC3E}">
        <p14:creationId xmlns:p14="http://schemas.microsoft.com/office/powerpoint/2010/main" val="1057646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30</a:t>
            </a:fld>
            <a:endParaRPr lang="tr-TR"/>
          </a:p>
        </p:txBody>
      </p:sp>
    </p:spTree>
    <p:extLst>
      <p:ext uri="{BB962C8B-B14F-4D97-AF65-F5344CB8AC3E}">
        <p14:creationId xmlns:p14="http://schemas.microsoft.com/office/powerpoint/2010/main" val="1082886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31</a:t>
            </a:fld>
            <a:endParaRPr lang="tr-TR"/>
          </a:p>
        </p:txBody>
      </p:sp>
    </p:spTree>
    <p:extLst>
      <p:ext uri="{BB962C8B-B14F-4D97-AF65-F5344CB8AC3E}">
        <p14:creationId xmlns:p14="http://schemas.microsoft.com/office/powerpoint/2010/main" val="148895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32</a:t>
            </a:fld>
            <a:endParaRPr lang="tr-TR"/>
          </a:p>
        </p:txBody>
      </p:sp>
    </p:spTree>
    <p:extLst>
      <p:ext uri="{BB962C8B-B14F-4D97-AF65-F5344CB8AC3E}">
        <p14:creationId xmlns:p14="http://schemas.microsoft.com/office/powerpoint/2010/main" val="2257972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33</a:t>
            </a:fld>
            <a:endParaRPr lang="tr-TR"/>
          </a:p>
        </p:txBody>
      </p:sp>
    </p:spTree>
    <p:extLst>
      <p:ext uri="{BB962C8B-B14F-4D97-AF65-F5344CB8AC3E}">
        <p14:creationId xmlns:p14="http://schemas.microsoft.com/office/powerpoint/2010/main" val="1843101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34</a:t>
            </a:fld>
            <a:endParaRPr lang="tr-TR"/>
          </a:p>
        </p:txBody>
      </p:sp>
    </p:spTree>
    <p:extLst>
      <p:ext uri="{BB962C8B-B14F-4D97-AF65-F5344CB8AC3E}">
        <p14:creationId xmlns:p14="http://schemas.microsoft.com/office/powerpoint/2010/main" val="300796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35</a:t>
            </a:fld>
            <a:endParaRPr lang="tr-TR"/>
          </a:p>
        </p:txBody>
      </p:sp>
    </p:spTree>
    <p:extLst>
      <p:ext uri="{BB962C8B-B14F-4D97-AF65-F5344CB8AC3E}">
        <p14:creationId xmlns:p14="http://schemas.microsoft.com/office/powerpoint/2010/main" val="84339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36</a:t>
            </a:fld>
            <a:endParaRPr lang="tr-TR"/>
          </a:p>
        </p:txBody>
      </p:sp>
    </p:spTree>
    <p:extLst>
      <p:ext uri="{BB962C8B-B14F-4D97-AF65-F5344CB8AC3E}">
        <p14:creationId xmlns:p14="http://schemas.microsoft.com/office/powerpoint/2010/main" val="2421577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37</a:t>
            </a:fld>
            <a:endParaRPr lang="tr-TR"/>
          </a:p>
        </p:txBody>
      </p:sp>
    </p:spTree>
    <p:extLst>
      <p:ext uri="{BB962C8B-B14F-4D97-AF65-F5344CB8AC3E}">
        <p14:creationId xmlns:p14="http://schemas.microsoft.com/office/powerpoint/2010/main" val="2442687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38</a:t>
            </a:fld>
            <a:endParaRPr lang="tr-TR"/>
          </a:p>
        </p:txBody>
      </p:sp>
    </p:spTree>
    <p:extLst>
      <p:ext uri="{BB962C8B-B14F-4D97-AF65-F5344CB8AC3E}">
        <p14:creationId xmlns:p14="http://schemas.microsoft.com/office/powerpoint/2010/main" val="970993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39</a:t>
            </a:fld>
            <a:endParaRPr lang="tr-TR"/>
          </a:p>
        </p:txBody>
      </p:sp>
    </p:spTree>
    <p:extLst>
      <p:ext uri="{BB962C8B-B14F-4D97-AF65-F5344CB8AC3E}">
        <p14:creationId xmlns:p14="http://schemas.microsoft.com/office/powerpoint/2010/main" val="3363686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a:t>
            </a:fld>
            <a:endParaRPr lang="tr-TR"/>
          </a:p>
        </p:txBody>
      </p:sp>
    </p:spTree>
    <p:extLst>
      <p:ext uri="{BB962C8B-B14F-4D97-AF65-F5344CB8AC3E}">
        <p14:creationId xmlns:p14="http://schemas.microsoft.com/office/powerpoint/2010/main" val="3891154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40</a:t>
            </a:fld>
            <a:endParaRPr lang="tr-TR"/>
          </a:p>
        </p:txBody>
      </p:sp>
    </p:spTree>
    <p:extLst>
      <p:ext uri="{BB962C8B-B14F-4D97-AF65-F5344CB8AC3E}">
        <p14:creationId xmlns:p14="http://schemas.microsoft.com/office/powerpoint/2010/main" val="3588143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41</a:t>
            </a:fld>
            <a:endParaRPr lang="tr-TR"/>
          </a:p>
        </p:txBody>
      </p:sp>
    </p:spTree>
    <p:extLst>
      <p:ext uri="{BB962C8B-B14F-4D97-AF65-F5344CB8AC3E}">
        <p14:creationId xmlns:p14="http://schemas.microsoft.com/office/powerpoint/2010/main" val="1302153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42</a:t>
            </a:fld>
            <a:endParaRPr lang="tr-TR"/>
          </a:p>
        </p:txBody>
      </p:sp>
    </p:spTree>
    <p:extLst>
      <p:ext uri="{BB962C8B-B14F-4D97-AF65-F5344CB8AC3E}">
        <p14:creationId xmlns:p14="http://schemas.microsoft.com/office/powerpoint/2010/main" val="177485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43</a:t>
            </a:fld>
            <a:endParaRPr lang="tr-TR"/>
          </a:p>
        </p:txBody>
      </p:sp>
    </p:spTree>
    <p:extLst>
      <p:ext uri="{BB962C8B-B14F-4D97-AF65-F5344CB8AC3E}">
        <p14:creationId xmlns:p14="http://schemas.microsoft.com/office/powerpoint/2010/main" val="1315196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44</a:t>
            </a:fld>
            <a:endParaRPr lang="tr-TR"/>
          </a:p>
        </p:txBody>
      </p:sp>
    </p:spTree>
    <p:extLst>
      <p:ext uri="{BB962C8B-B14F-4D97-AF65-F5344CB8AC3E}">
        <p14:creationId xmlns:p14="http://schemas.microsoft.com/office/powerpoint/2010/main" val="444436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45</a:t>
            </a:fld>
            <a:endParaRPr lang="tr-TR"/>
          </a:p>
        </p:txBody>
      </p:sp>
    </p:spTree>
    <p:extLst>
      <p:ext uri="{BB962C8B-B14F-4D97-AF65-F5344CB8AC3E}">
        <p14:creationId xmlns:p14="http://schemas.microsoft.com/office/powerpoint/2010/main" val="2240545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46</a:t>
            </a:fld>
            <a:endParaRPr lang="tr-TR"/>
          </a:p>
        </p:txBody>
      </p:sp>
    </p:spTree>
    <p:extLst>
      <p:ext uri="{BB962C8B-B14F-4D97-AF65-F5344CB8AC3E}">
        <p14:creationId xmlns:p14="http://schemas.microsoft.com/office/powerpoint/2010/main" val="2379885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47</a:t>
            </a:fld>
            <a:endParaRPr lang="tr-TR"/>
          </a:p>
        </p:txBody>
      </p:sp>
    </p:spTree>
    <p:extLst>
      <p:ext uri="{BB962C8B-B14F-4D97-AF65-F5344CB8AC3E}">
        <p14:creationId xmlns:p14="http://schemas.microsoft.com/office/powerpoint/2010/main" val="576198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48</a:t>
            </a:fld>
            <a:endParaRPr lang="tr-TR"/>
          </a:p>
        </p:txBody>
      </p:sp>
    </p:spTree>
    <p:extLst>
      <p:ext uri="{BB962C8B-B14F-4D97-AF65-F5344CB8AC3E}">
        <p14:creationId xmlns:p14="http://schemas.microsoft.com/office/powerpoint/2010/main" val="2411796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49</a:t>
            </a:fld>
            <a:endParaRPr lang="tr-TR"/>
          </a:p>
        </p:txBody>
      </p:sp>
    </p:spTree>
    <p:extLst>
      <p:ext uri="{BB962C8B-B14F-4D97-AF65-F5344CB8AC3E}">
        <p14:creationId xmlns:p14="http://schemas.microsoft.com/office/powerpoint/2010/main" val="2184916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5</a:t>
            </a:fld>
            <a:endParaRPr lang="tr-TR"/>
          </a:p>
        </p:txBody>
      </p:sp>
    </p:spTree>
    <p:extLst>
      <p:ext uri="{BB962C8B-B14F-4D97-AF65-F5344CB8AC3E}">
        <p14:creationId xmlns:p14="http://schemas.microsoft.com/office/powerpoint/2010/main" val="2347358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50</a:t>
            </a:fld>
            <a:endParaRPr lang="tr-TR"/>
          </a:p>
        </p:txBody>
      </p:sp>
    </p:spTree>
    <p:extLst>
      <p:ext uri="{BB962C8B-B14F-4D97-AF65-F5344CB8AC3E}">
        <p14:creationId xmlns:p14="http://schemas.microsoft.com/office/powerpoint/2010/main" val="13476312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51</a:t>
            </a:fld>
            <a:endParaRPr lang="tr-TR"/>
          </a:p>
        </p:txBody>
      </p:sp>
    </p:spTree>
    <p:extLst>
      <p:ext uri="{BB962C8B-B14F-4D97-AF65-F5344CB8AC3E}">
        <p14:creationId xmlns:p14="http://schemas.microsoft.com/office/powerpoint/2010/main" val="588245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52</a:t>
            </a:fld>
            <a:endParaRPr lang="tr-TR"/>
          </a:p>
        </p:txBody>
      </p:sp>
    </p:spTree>
    <p:extLst>
      <p:ext uri="{BB962C8B-B14F-4D97-AF65-F5344CB8AC3E}">
        <p14:creationId xmlns:p14="http://schemas.microsoft.com/office/powerpoint/2010/main" val="4044959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53</a:t>
            </a:fld>
            <a:endParaRPr lang="tr-TR"/>
          </a:p>
        </p:txBody>
      </p:sp>
    </p:spTree>
    <p:extLst>
      <p:ext uri="{BB962C8B-B14F-4D97-AF65-F5344CB8AC3E}">
        <p14:creationId xmlns:p14="http://schemas.microsoft.com/office/powerpoint/2010/main" val="290259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6</a:t>
            </a:fld>
            <a:endParaRPr lang="tr-TR"/>
          </a:p>
        </p:txBody>
      </p:sp>
    </p:spTree>
    <p:extLst>
      <p:ext uri="{BB962C8B-B14F-4D97-AF65-F5344CB8AC3E}">
        <p14:creationId xmlns:p14="http://schemas.microsoft.com/office/powerpoint/2010/main" val="127391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7</a:t>
            </a:fld>
            <a:endParaRPr lang="tr-TR"/>
          </a:p>
        </p:txBody>
      </p:sp>
    </p:spTree>
    <p:extLst>
      <p:ext uri="{BB962C8B-B14F-4D97-AF65-F5344CB8AC3E}">
        <p14:creationId xmlns:p14="http://schemas.microsoft.com/office/powerpoint/2010/main" val="153192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8</a:t>
            </a:fld>
            <a:endParaRPr lang="tr-TR"/>
          </a:p>
        </p:txBody>
      </p:sp>
    </p:spTree>
    <p:extLst>
      <p:ext uri="{BB962C8B-B14F-4D97-AF65-F5344CB8AC3E}">
        <p14:creationId xmlns:p14="http://schemas.microsoft.com/office/powerpoint/2010/main" val="129545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AE5FABD-26C8-4F74-B1E3-45BC91BC9D7B}" type="slidenum">
              <a:rPr lang="tr-TR" smtClean="0"/>
              <a:pPr rtl="0"/>
              <a:t>9</a:t>
            </a:fld>
            <a:endParaRPr lang="tr-TR"/>
          </a:p>
        </p:txBody>
      </p:sp>
    </p:spTree>
    <p:extLst>
      <p:ext uri="{BB962C8B-B14F-4D97-AF65-F5344CB8AC3E}">
        <p14:creationId xmlns:p14="http://schemas.microsoft.com/office/powerpoint/2010/main" val="188470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Metin Yer Tutucusu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latin typeface="Calibri" panose="020F0502020204030204" pitchFamily="34" charset="0"/>
              </a:defRPr>
            </a:lvl1pPr>
          </a:lstStyle>
          <a:p>
            <a:pPr marL="0" lvl="0" algn="ctr" rtl="0"/>
            <a:r>
              <a:rPr lang="tr-TR" noProof="0"/>
              <a:t>I</a:t>
            </a:r>
          </a:p>
        </p:txBody>
      </p:sp>
      <p:sp>
        <p:nvSpPr>
          <p:cNvPr id="48" name="Serbest Biçim: Şekil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49" name="Serbest Biçim: Şekil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tr-TR" noProof="0">
              <a:latin typeface="Calibri" panose="020F0502020204030204" pitchFamily="34" charset="0"/>
            </a:endParaRPr>
          </a:p>
        </p:txBody>
      </p:sp>
      <p:sp>
        <p:nvSpPr>
          <p:cNvPr id="17" name="Metin Yer Tutucusu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p:nvPr>
        </p:nvSpPr>
        <p:spPr>
          <a:xfrm>
            <a:off x="1378135" y="1219199"/>
            <a:ext cx="7232465" cy="2732439"/>
          </a:xfrm>
        </p:spPr>
        <p:txBody>
          <a:bodyPr rtlCol="0" anchor="t">
            <a:normAutofit/>
          </a:bodyPr>
          <a:lstStyle>
            <a:lvl1pPr algn="l">
              <a:defRPr lang="en-US" sz="5000" kern="1200" cap="all" spc="100" baseline="0" dirty="0">
                <a:solidFill>
                  <a:srgbClr val="2C2E52"/>
                </a:solidFill>
                <a:latin typeface="Calibri" panose="020F0502020204030204" pitchFamily="34" charset="0"/>
                <a:ea typeface="+mj-ea"/>
                <a:cs typeface="Calibri" panose="020F0502020204030204" pitchFamily="34" charset="0"/>
              </a:defRPr>
            </a:lvl1pPr>
          </a:lstStyle>
          <a:p>
            <a:pPr rtl="0"/>
            <a:r>
              <a:rPr lang="tr-TR" noProof="0"/>
              <a:t>Asıl başlık stilini düzenlemek için tıklayın</a:t>
            </a:r>
            <a:endParaRPr lang="tr-TR" noProof="0" dirty="0"/>
          </a:p>
        </p:txBody>
      </p:sp>
      <p:sp>
        <p:nvSpPr>
          <p:cNvPr id="3" name="Alt Başlık 2"/>
          <p:cNvSpPr>
            <a:spLocks noGrp="1"/>
          </p:cNvSpPr>
          <p:nvPr>
            <p:ph type="subTitle" idx="1" hasCustomPrompt="1"/>
          </p:nvPr>
        </p:nvSpPr>
        <p:spPr>
          <a:xfrm>
            <a:off x="1378134" y="4069079"/>
            <a:ext cx="5022666" cy="1463040"/>
          </a:xfrm>
        </p:spPr>
        <p:txBody>
          <a:bodyPr lIns="91440" rIns="91440" rtlCol="0" anchor="t">
            <a:normAutofit/>
          </a:bodyPr>
          <a:lstStyle>
            <a:lvl1pPr marL="0" indent="0" algn="l">
              <a:lnSpc>
                <a:spcPct val="100000"/>
              </a:lnSpc>
              <a:spcBef>
                <a:spcPts val="0"/>
              </a:spcBef>
              <a:buNone/>
              <a:defRPr lang="en-US" sz="2000" kern="1200" dirty="0">
                <a:solidFill>
                  <a:schemeClr val="tx1"/>
                </a:solidFill>
                <a:latin typeface="Calibri" panose="020F0502020204030204" pitchFamily="34" charset="0"/>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tıklatın</a:t>
            </a:r>
          </a:p>
        </p:txBody>
      </p:sp>
      <p:sp>
        <p:nvSpPr>
          <p:cNvPr id="33" name="Dikdörtgen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tr-TR" noProof="0">
              <a:latin typeface="Calibri" panose="020F0502020204030204" pitchFamily="34" charset="0"/>
            </a:endParaRPr>
          </a:p>
        </p:txBody>
      </p:sp>
      <p:sp>
        <p:nvSpPr>
          <p:cNvPr id="19" name="Resim Yer Tutucusu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rtlCol="0" anchor="ctr">
            <a:noAutofit/>
          </a:bodyPr>
          <a:lstStyle>
            <a:lvl1pPr marL="0" indent="0" algn="ctr">
              <a:buNone/>
              <a:defRPr/>
            </a:lvl1pPr>
          </a:lstStyle>
          <a:p>
            <a:pPr rtl="0"/>
            <a:r>
              <a:rPr lang="tr-TR" noProof="0"/>
              <a:t>Resim Ekle</a:t>
            </a:r>
          </a:p>
        </p:txBody>
      </p:sp>
    </p:spTree>
    <p:extLst>
      <p:ext uri="{BB962C8B-B14F-4D97-AF65-F5344CB8AC3E}">
        <p14:creationId xmlns:p14="http://schemas.microsoft.com/office/powerpoint/2010/main" val="2625404111"/>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şlık Alt Başlık ve İçerik">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0" name="Resim Yer Tutucusu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rtlCol="0" anchor="ctr">
            <a:noAutofit/>
          </a:bodyPr>
          <a:lstStyle>
            <a:lvl1pPr marL="0" indent="0" algn="ctr">
              <a:buNone/>
              <a:defRPr sz="1600">
                <a:solidFill>
                  <a:schemeClr val="bg1">
                    <a:lumMod val="75000"/>
                  </a:schemeClr>
                </a:solidFill>
              </a:defRPr>
            </a:lvl1pPr>
          </a:lstStyle>
          <a:p>
            <a:pPr rtl="0"/>
            <a:r>
              <a:rPr lang="tr-TR" noProof="0"/>
              <a:t>Resim Ekle</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tr-TR" noProof="0"/>
              <a:t>Ek metin ekleyin </a:t>
            </a:r>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3215529186"/>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ALNIZCA BAŞLIK_Mavi">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Tree>
    <p:extLst>
      <p:ext uri="{BB962C8B-B14F-4D97-AF65-F5344CB8AC3E}">
        <p14:creationId xmlns:p14="http://schemas.microsoft.com/office/powerpoint/2010/main" val="1695425977"/>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YALNIZCA BAŞLIK_su yeşili">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Tree>
    <p:extLst>
      <p:ext uri="{BB962C8B-B14F-4D97-AF65-F5344CB8AC3E}">
        <p14:creationId xmlns:p14="http://schemas.microsoft.com/office/powerpoint/2010/main" val="3714886579"/>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YALNIZCA BAŞLIK_Turuncu">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Tree>
    <p:extLst>
      <p:ext uri="{BB962C8B-B14F-4D97-AF65-F5344CB8AC3E}">
        <p14:creationId xmlns:p14="http://schemas.microsoft.com/office/powerpoint/2010/main" val="1814971853"/>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YALNIZCA BAŞLIK_Pembe">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Tree>
    <p:extLst>
      <p:ext uri="{BB962C8B-B14F-4D97-AF65-F5344CB8AC3E}">
        <p14:creationId xmlns:p14="http://schemas.microsoft.com/office/powerpoint/2010/main" val="1832375406"/>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YALNIZCA BAŞLIK_Açık Mavi">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Tree>
    <p:extLst>
      <p:ext uri="{BB962C8B-B14F-4D97-AF65-F5344CB8AC3E}">
        <p14:creationId xmlns:p14="http://schemas.microsoft.com/office/powerpoint/2010/main" val="2117665835"/>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YALNIZCA BAŞLIK_Gri">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endParaRPr lang="tr-TR" noProof="0" dirty="0"/>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dirty="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Tree>
    <p:extLst>
      <p:ext uri="{BB962C8B-B14F-4D97-AF65-F5344CB8AC3E}">
        <p14:creationId xmlns:p14="http://schemas.microsoft.com/office/powerpoint/2010/main" val="3853620884"/>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YALNIZCA BAŞLIK_Mavi_Üçgen düzeltme eki BG">
    <p:spTree>
      <p:nvGrpSpPr>
        <p:cNvPr id="1" name=""/>
        <p:cNvGrpSpPr/>
        <p:nvPr/>
      </p:nvGrpSpPr>
      <p:grpSpPr>
        <a:xfrm>
          <a:off x="0" y="0"/>
          <a:ext cx="0" cy="0"/>
          <a:chOff x="0" y="0"/>
          <a:chExt cx="0" cy="0"/>
        </a:xfrm>
      </p:grpSpPr>
      <p:sp>
        <p:nvSpPr>
          <p:cNvPr id="8" name="Serbest Biçim: Şekil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tr-TR" noProof="0">
              <a:latin typeface="Calibri" panose="020F0502020204030204" pitchFamily="34" charset="0"/>
            </a:endParaRPr>
          </a:p>
        </p:txBody>
      </p:sp>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Tree>
    <p:extLst>
      <p:ext uri="{BB962C8B-B14F-4D97-AF65-F5344CB8AC3E}">
        <p14:creationId xmlns:p14="http://schemas.microsoft.com/office/powerpoint/2010/main" val="704092513"/>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şlık Alt Başlık İçerik ve Resim">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0" name="Resim Yer Tutucusu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rtlCol="0" anchor="ctr">
            <a:noAutofit/>
          </a:bodyPr>
          <a:lstStyle>
            <a:lvl1pPr marL="0" indent="0" algn="ctr">
              <a:buNone/>
              <a:defRPr sz="1600">
                <a:solidFill>
                  <a:schemeClr val="bg1">
                    <a:lumMod val="75000"/>
                  </a:schemeClr>
                </a:solidFill>
              </a:defRPr>
            </a:lvl1pPr>
          </a:lstStyle>
          <a:p>
            <a:pPr rtl="0"/>
            <a:r>
              <a:rPr lang="tr-TR" noProof="0"/>
              <a:t>Resim Ekle</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tr-TR" noProof="0"/>
              <a:t>Ek metin ekleyin </a:t>
            </a:r>
          </a:p>
        </p:txBody>
      </p:sp>
      <p:sp>
        <p:nvSpPr>
          <p:cNvPr id="9" name="Resim Yer Tutucusu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3" name="Slayt Numarası Yer Tutucusu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2142137778"/>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şlık Alt Başlık İçerik ve Resim_Üst şekil çubuğu">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tr-TR" noProof="0"/>
              <a:t>Ek metin ekleyin </a:t>
            </a:r>
          </a:p>
        </p:txBody>
      </p:sp>
      <p:sp>
        <p:nvSpPr>
          <p:cNvPr id="9" name="Resim Yer Tutucusu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3" name="Slayt Numarası Yer Tutucusu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3433771035"/>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Başlık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Metin Yer Tutucusu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latin typeface="Calibri" panose="020F0502020204030204" pitchFamily="34" charset="0"/>
              </a:defRPr>
            </a:lvl1pPr>
          </a:lstStyle>
          <a:p>
            <a:pPr marL="0" lvl="0" algn="ctr" rtl="0"/>
            <a:r>
              <a:rPr lang="tr-TR" noProof="0"/>
              <a:t>I</a:t>
            </a:r>
          </a:p>
        </p:txBody>
      </p:sp>
      <p:sp>
        <p:nvSpPr>
          <p:cNvPr id="48" name="Serbest Biçim: Şekil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49" name="Serbest Biçim: Şekil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tr-TR" noProof="0">
              <a:latin typeface="Calibri" panose="020F0502020204030204" pitchFamily="34" charset="0"/>
            </a:endParaRPr>
          </a:p>
        </p:txBody>
      </p:sp>
      <p:sp>
        <p:nvSpPr>
          <p:cNvPr id="17" name="Metin Yer Tutucusu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p:nvPr>
        </p:nvSpPr>
        <p:spPr>
          <a:xfrm>
            <a:off x="1378135" y="1219199"/>
            <a:ext cx="7232465" cy="2732439"/>
          </a:xfrm>
        </p:spPr>
        <p:txBody>
          <a:bodyPr rtlCol="0" anchor="t">
            <a:normAutofit/>
          </a:bodyPr>
          <a:lstStyle>
            <a:lvl1pPr algn="l">
              <a:defRPr lang="en-US" sz="5000" kern="1200" cap="all" spc="100" baseline="0" dirty="0">
                <a:solidFill>
                  <a:srgbClr val="2C2E52"/>
                </a:solidFill>
                <a:latin typeface="Calibri" panose="020F0502020204030204" pitchFamily="34" charset="0"/>
                <a:ea typeface="+mj-ea"/>
                <a:cs typeface="Calibri" panose="020F0502020204030204" pitchFamily="34" charset="0"/>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1378134" y="4069079"/>
            <a:ext cx="5022666" cy="1463040"/>
          </a:xfrm>
        </p:spPr>
        <p:txBody>
          <a:bodyPr lIns="91440" rIns="91440" rtlCol="0" anchor="t">
            <a:normAutofit/>
          </a:bodyPr>
          <a:lstStyle>
            <a:lvl1pPr marL="0" indent="0" algn="l">
              <a:lnSpc>
                <a:spcPct val="100000"/>
              </a:lnSpc>
              <a:spcBef>
                <a:spcPts val="0"/>
              </a:spcBef>
              <a:buNone/>
              <a:defRPr lang="en-US" sz="2000" kern="1200" dirty="0">
                <a:solidFill>
                  <a:schemeClr val="tx1"/>
                </a:solidFill>
                <a:latin typeface="Calibri" panose="020F0502020204030204" pitchFamily="34" charset="0"/>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tıklatın</a:t>
            </a:r>
          </a:p>
        </p:txBody>
      </p:sp>
      <p:sp>
        <p:nvSpPr>
          <p:cNvPr id="33" name="Dikdörtgen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tr-TR" noProof="0">
              <a:latin typeface="Calibri" panose="020F0502020204030204" pitchFamily="34" charset="0"/>
            </a:endParaRPr>
          </a:p>
        </p:txBody>
      </p:sp>
      <p:sp>
        <p:nvSpPr>
          <p:cNvPr id="19" name="Resim Yer Tutucusu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rtlCol="0" anchor="ctr">
            <a:noAutofit/>
          </a:bodyPr>
          <a:lstStyle>
            <a:lvl1pPr marL="0" indent="0" algn="ctr">
              <a:buNone/>
              <a:defRPr/>
            </a:lvl1pPr>
          </a:lstStyle>
          <a:p>
            <a:pPr rtl="0"/>
            <a:r>
              <a:rPr lang="tr-TR" noProof="0"/>
              <a:t>Resim Ekle</a:t>
            </a:r>
          </a:p>
        </p:txBody>
      </p:sp>
    </p:spTree>
    <p:extLst>
      <p:ext uri="{BB962C8B-B14F-4D97-AF65-F5344CB8AC3E}">
        <p14:creationId xmlns:p14="http://schemas.microsoft.com/office/powerpoint/2010/main" val="1392082711"/>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şlık Alt Başlık İçerik ve Resim_Üst şekil beyaz çubuk">
    <p:spTree>
      <p:nvGrpSpPr>
        <p:cNvPr id="1" name=""/>
        <p:cNvGrpSpPr/>
        <p:nvPr/>
      </p:nvGrpSpPr>
      <p:grpSpPr>
        <a:xfrm>
          <a:off x="0" y="0"/>
          <a:ext cx="0" cy="0"/>
          <a:chOff x="0" y="0"/>
          <a:chExt cx="0" cy="0"/>
        </a:xfrm>
      </p:grpSpPr>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2" name="Metin Yer Tutucusu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rtlCol="0"/>
          <a:lstStyle>
            <a:lvl1pPr marL="0" indent="0">
              <a:buNone/>
              <a:defRPr>
                <a:solidFill>
                  <a:schemeClr val="tx1">
                    <a:alpha val="0"/>
                  </a:schemeClr>
                </a:solidFill>
              </a:defRPr>
            </a:lvl1pPr>
          </a:lstStyle>
          <a:p>
            <a:pPr lvl="0" rtl="0"/>
            <a:r>
              <a:rPr lang="tr-TR" noProof="0"/>
              <a:t>I</a:t>
            </a:r>
          </a:p>
        </p:txBody>
      </p:sp>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tr-TR" noProof="0"/>
              <a:t>Ek metin ekleyin </a:t>
            </a:r>
          </a:p>
        </p:txBody>
      </p:sp>
      <p:sp>
        <p:nvSpPr>
          <p:cNvPr id="16" name="Slayt Numarası Yer Tutucusu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747721153"/>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şlık Alt Başlık İçerik ve yarı yatay Resim_Üst şekil çubuğu">
    <p:spTree>
      <p:nvGrpSpPr>
        <p:cNvPr id="1" name=""/>
        <p:cNvGrpSpPr/>
        <p:nvPr/>
      </p:nvGrpSpPr>
      <p:grpSpPr>
        <a:xfrm>
          <a:off x="0" y="0"/>
          <a:ext cx="0" cy="0"/>
          <a:chOff x="0" y="0"/>
          <a:chExt cx="0" cy="0"/>
        </a:xfrm>
      </p:grpSpPr>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tr-TR" noProof="0"/>
              <a:t>Ek metin ekleyin </a:t>
            </a:r>
          </a:p>
        </p:txBody>
      </p:sp>
      <p:sp>
        <p:nvSpPr>
          <p:cNvPr id="13" name="Slayt Numarası Yer Tutucusu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2946410738"/>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şlık Alt Başlık İçerik ve yarım Resim_Üst şekil çubuğu">
    <p:spTree>
      <p:nvGrpSpPr>
        <p:cNvPr id="1" name=""/>
        <p:cNvGrpSpPr/>
        <p:nvPr/>
      </p:nvGrpSpPr>
      <p:grpSpPr>
        <a:xfrm>
          <a:off x="0" y="0"/>
          <a:ext cx="0" cy="0"/>
          <a:chOff x="0" y="0"/>
          <a:chExt cx="0" cy="0"/>
        </a:xfrm>
      </p:grpSpPr>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tr-TR" noProof="0"/>
              <a:t>Ek metin ekleyin </a:t>
            </a:r>
          </a:p>
        </p:txBody>
      </p:sp>
      <p:sp>
        <p:nvSpPr>
          <p:cNvPr id="13" name="Slayt Numarası Yer Tutucusu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964095946"/>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arım Resim Başlık İçerik ve Üst şekil çubuğu">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rtlCol="0">
            <a:normAutofit/>
          </a:bodyPr>
          <a:lstStyle>
            <a:lvl1pPr>
              <a:defRPr sz="1800"/>
            </a:lvl1pPr>
            <a:lvl2pPr>
              <a:defRPr sz="1600"/>
            </a:lvl2pPr>
            <a:lvl3pPr>
              <a:defRPr sz="1400"/>
            </a:lvl3pPr>
            <a:lvl4pPr>
              <a:defRPr sz="1200"/>
            </a:lvl4pPr>
            <a:lvl5pPr>
              <a:defRPr sz="12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2" name="Slayt Numarası Yer Tutucusu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1270053395"/>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arım Resim Başlık İki sütun İçerik ve Üst şekil çubuğu">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rtlCol="0">
            <a:normAutofit/>
          </a:bodyPr>
          <a:lstStyle>
            <a:lvl1pPr>
              <a:defRPr sz="1800"/>
            </a:lvl1pPr>
            <a:lvl2pPr>
              <a:defRPr sz="1600"/>
            </a:lvl2pPr>
            <a:lvl3pPr>
              <a:defRPr sz="1400"/>
            </a:lvl3pPr>
            <a:lvl4pPr>
              <a:defRPr sz="1200"/>
            </a:lvl4pPr>
            <a:lvl5pPr>
              <a:defRPr sz="12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2" name="İçerik Yer Tutucusu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rtlCol="0">
            <a:normAutofit/>
          </a:bodyPr>
          <a:lstStyle>
            <a:lvl1pPr>
              <a:defRPr sz="1800"/>
            </a:lvl1pPr>
            <a:lvl2pPr>
              <a:defRPr sz="1600"/>
            </a:lvl2pPr>
            <a:lvl3pPr>
              <a:defRPr sz="1400"/>
            </a:lvl3pPr>
            <a:lvl4pPr>
              <a:defRPr sz="1200"/>
            </a:lvl4pPr>
            <a:lvl5pPr>
              <a:defRPr sz="12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4" name="Slayt Numarası Yer Tutucusu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3490030484"/>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Yarım Resim Başlık İki sütun İçerik ve Üst şekil çubuğu">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3" name="Metin Yer Tutucusu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rtlCol="0"/>
          <a:lstStyle>
            <a:lvl1pPr marL="0" indent="0">
              <a:buNone/>
              <a:defRPr>
                <a:solidFill>
                  <a:schemeClr val="tx1">
                    <a:alpha val="0"/>
                  </a:schemeClr>
                </a:solidFill>
              </a:defRPr>
            </a:lvl1pPr>
          </a:lstStyle>
          <a:p>
            <a:pPr lvl="0" rtl="0"/>
            <a:r>
              <a:rPr lang="tr-TR" noProof="0"/>
              <a:t>I</a:t>
            </a:r>
          </a:p>
        </p:txBody>
      </p:sp>
      <p:sp>
        <p:nvSpPr>
          <p:cNvPr id="12" name="İçerik Yer Tutucusu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rtlCol="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rtl="0"/>
            <a:r>
              <a:rPr lang="tr-TR" noProof="0"/>
              <a:t>Önemli İçerik</a:t>
            </a:r>
          </a:p>
        </p:txBody>
      </p:sp>
      <p:sp>
        <p:nvSpPr>
          <p:cNvPr id="8" name="Resim Yer Tutucusu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rtlCol="0" anchor="ctr"/>
          <a:lstStyle>
            <a:lvl1pPr marL="0" indent="0" algn="ctr">
              <a:buNone/>
              <a:defRPr/>
            </a:lvl1pPr>
          </a:lstStyle>
          <a:p>
            <a:pPr rtl="0"/>
            <a:r>
              <a:rPr lang="tr-TR" noProof="0"/>
              <a:t>Simge</a:t>
            </a:r>
          </a:p>
        </p:txBody>
      </p:sp>
      <p:sp>
        <p:nvSpPr>
          <p:cNvPr id="15" name="Slayt Numarası Yer Tutucusu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1666431938"/>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arım Resim Birden Çok Resim Başlık İki sütun İçerik ve Üst şekil çubuğu">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4" name="Resim Yer Tutucusu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5" name="Resim Yer Tutucusu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6" name="Resim Yer Tutucusu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3" name="Slayt Numarası Yer Tutucusu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2269429564"/>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Üst çubuklu Tam Resim">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0" name="Slayt Numarası Yer Tutucusu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2" name="Başlık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rtlCol="0"/>
          <a:lstStyle/>
          <a:p>
            <a:pPr rtl="0"/>
            <a:r>
              <a:rPr lang="tr-TR" noProof="0"/>
              <a:t>Asıl başlık stilini düzenlemek için tıklayın</a:t>
            </a:r>
          </a:p>
        </p:txBody>
      </p:sp>
    </p:spTree>
    <p:extLst>
      <p:ext uri="{BB962C8B-B14F-4D97-AF65-F5344CB8AC3E}">
        <p14:creationId xmlns:p14="http://schemas.microsoft.com/office/powerpoint/2010/main" val="311124754"/>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m Resim">
    <p:spTree>
      <p:nvGrpSpPr>
        <p:cNvPr id="1" name=""/>
        <p:cNvGrpSpPr/>
        <p:nvPr/>
      </p:nvGrpSpPr>
      <p:grpSpPr>
        <a:xfrm>
          <a:off x="0" y="0"/>
          <a:ext cx="0" cy="0"/>
          <a:chOff x="0" y="0"/>
          <a:chExt cx="0" cy="0"/>
        </a:xfrm>
      </p:grpSpPr>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7" name="Slayt Numarası Yer Tutucusu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2" name="Başlık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rtlCol="0"/>
          <a:lstStyle/>
          <a:p>
            <a:pPr rtl="0"/>
            <a:r>
              <a:rPr lang="tr-TR" noProof="0"/>
              <a:t>Asıl başlık stilini düzenlemek için tıklayın</a:t>
            </a:r>
          </a:p>
        </p:txBody>
      </p:sp>
    </p:spTree>
    <p:extLst>
      <p:ext uri="{BB962C8B-B14F-4D97-AF65-F5344CB8AC3E}">
        <p14:creationId xmlns:p14="http://schemas.microsoft.com/office/powerpoint/2010/main" val="1004607006"/>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m Resim">
    <p:spTree>
      <p:nvGrpSpPr>
        <p:cNvPr id="1" name=""/>
        <p:cNvGrpSpPr/>
        <p:nvPr/>
      </p:nvGrpSpPr>
      <p:grpSpPr>
        <a:xfrm>
          <a:off x="0" y="0"/>
          <a:ext cx="0" cy="0"/>
          <a:chOff x="0" y="0"/>
          <a:chExt cx="0" cy="0"/>
        </a:xfrm>
      </p:grpSpPr>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6" name="Metin Yer Tutucusu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rtlCol="0"/>
          <a:lstStyle>
            <a:lvl1pPr marL="0" indent="0">
              <a:buNone/>
              <a:defRPr>
                <a:solidFill>
                  <a:schemeClr val="tx1">
                    <a:alpha val="0"/>
                  </a:schemeClr>
                </a:solidFill>
              </a:defRPr>
            </a:lvl1pPr>
          </a:lstStyle>
          <a:p>
            <a:pPr lvl="0" rtl="0"/>
            <a:r>
              <a:rPr lang="tr-TR" noProof="0"/>
              <a:t>I</a:t>
            </a:r>
          </a:p>
        </p:txBody>
      </p:sp>
      <p:sp>
        <p:nvSpPr>
          <p:cNvPr id="7" name="İçerik Yer Tutucusu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rtlCol="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rtl="0"/>
            <a:r>
              <a:rPr lang="tr-TR" noProof="0"/>
              <a:t>Önemli İçerik</a:t>
            </a:r>
          </a:p>
        </p:txBody>
      </p:sp>
      <p:sp>
        <p:nvSpPr>
          <p:cNvPr id="10" name="Slayt Numarası Yer Tutucusu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2" name="Başlık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rtlCol="0"/>
          <a:lstStyle/>
          <a:p>
            <a:pPr rtl="0"/>
            <a:r>
              <a:rPr lang="tr-TR" noProof="0"/>
              <a:t>Asıl başlık stilini düzenlemek için tıklayın</a:t>
            </a:r>
          </a:p>
        </p:txBody>
      </p:sp>
    </p:spTree>
    <p:extLst>
      <p:ext uri="{BB962C8B-B14F-4D97-AF65-F5344CB8AC3E}">
        <p14:creationId xmlns:p14="http://schemas.microsoft.com/office/powerpoint/2010/main" val="1691470651"/>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Başlık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Metin Yer Tutucusu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rtlCol="0"/>
          <a:lstStyle>
            <a:lvl1pPr marL="0" indent="0">
              <a:buNone/>
              <a:defRPr>
                <a:solidFill>
                  <a:schemeClr val="tx1">
                    <a:alpha val="0"/>
                  </a:schemeClr>
                </a:solidFill>
              </a:defRPr>
            </a:lvl1pPr>
          </a:lstStyle>
          <a:p>
            <a:pPr lvl="0" rtl="0"/>
            <a:r>
              <a:rPr lang="tr-TR" noProof="0"/>
              <a:t>I</a:t>
            </a:r>
          </a:p>
        </p:txBody>
      </p:sp>
      <p:sp>
        <p:nvSpPr>
          <p:cNvPr id="12" name="Metin Yer Tutucusu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rtlCol="0"/>
          <a:lstStyle>
            <a:lvl1pPr marL="0" indent="0">
              <a:buNone/>
              <a:defRPr>
                <a:solidFill>
                  <a:schemeClr val="tx1">
                    <a:alpha val="0"/>
                  </a:schemeClr>
                </a:solidFill>
              </a:defRPr>
            </a:lvl1pPr>
          </a:lstStyle>
          <a:p>
            <a:pPr lvl="0" rtl="0"/>
            <a:r>
              <a:rPr lang="tr-TR" noProof="0"/>
              <a:t>I</a:t>
            </a:r>
          </a:p>
        </p:txBody>
      </p:sp>
      <p:sp>
        <p:nvSpPr>
          <p:cNvPr id="10" name="Metin Yer Tutucusu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p:nvPr>
        </p:nvSpPr>
        <p:spPr>
          <a:xfrm>
            <a:off x="1295400" y="1905000"/>
            <a:ext cx="5864382" cy="2275238"/>
          </a:xfrm>
        </p:spPr>
        <p:txBody>
          <a:bodyPr rtlCol="0" anchor="t">
            <a:normAutofit/>
          </a:bodyPr>
          <a:lstStyle>
            <a:lvl1pPr algn="l">
              <a:defRPr lang="en-US" sz="5000" kern="1200" cap="all" spc="100" baseline="0" dirty="0">
                <a:solidFill>
                  <a:srgbClr val="2C2E52"/>
                </a:solidFill>
                <a:latin typeface="Calibri" panose="020F0502020204030204" pitchFamily="34" charset="0"/>
                <a:ea typeface="+mj-ea"/>
                <a:cs typeface="Calibri" panose="020F0502020204030204" pitchFamily="34" charset="0"/>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1295400" y="4297679"/>
            <a:ext cx="4072586" cy="1463040"/>
          </a:xfrm>
        </p:spPr>
        <p:txBody>
          <a:bodyPr lIns="91440" rIns="91440" rtlCol="0" anchor="t">
            <a:normAutofit/>
          </a:bodyPr>
          <a:lstStyle>
            <a:lvl1pPr marL="0" indent="0" algn="l">
              <a:lnSpc>
                <a:spcPct val="100000"/>
              </a:lnSpc>
              <a:spcBef>
                <a:spcPts val="0"/>
              </a:spcBef>
              <a:buNone/>
              <a:defRPr lang="en-US" sz="2000" kern="1200" dirty="0">
                <a:solidFill>
                  <a:schemeClr val="tx1"/>
                </a:solidFill>
                <a:latin typeface="Calibri" panose="020F0502020204030204" pitchFamily="34" charset="0"/>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tıklatın</a:t>
            </a:r>
          </a:p>
        </p:txBody>
      </p:sp>
      <p:sp>
        <p:nvSpPr>
          <p:cNvPr id="13" name="Metin Yer Tutucusu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rtlCol="0"/>
          <a:lstStyle>
            <a:lvl1pPr marL="0" indent="0">
              <a:buNone/>
              <a:defRPr>
                <a:solidFill>
                  <a:schemeClr val="tx1">
                    <a:alpha val="0"/>
                  </a:schemeClr>
                </a:solidFill>
              </a:defRPr>
            </a:lvl1pPr>
          </a:lstStyle>
          <a:p>
            <a:pPr lvl="0" rtl="0"/>
            <a:r>
              <a:rPr lang="tr-TR" noProof="0"/>
              <a:t>I</a:t>
            </a:r>
          </a:p>
        </p:txBody>
      </p:sp>
      <p:sp>
        <p:nvSpPr>
          <p:cNvPr id="14" name="Metin Yer Tutucusu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rtlCol="0"/>
          <a:lstStyle>
            <a:lvl1pPr marL="0" indent="0">
              <a:buNone/>
              <a:defRPr>
                <a:solidFill>
                  <a:schemeClr val="tx1">
                    <a:alpha val="0"/>
                  </a:schemeClr>
                </a:solidFill>
              </a:defRPr>
            </a:lvl1pPr>
          </a:lstStyle>
          <a:p>
            <a:pPr lvl="0" rtl="0"/>
            <a:r>
              <a:rPr lang="tr-TR" noProof="0"/>
              <a:t>I</a:t>
            </a:r>
          </a:p>
        </p:txBody>
      </p:sp>
      <p:sp>
        <p:nvSpPr>
          <p:cNvPr id="19" name="Resim Yer Tutucusu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rtlCol="0" anchor="ctr">
            <a:noAutofit/>
          </a:bodyPr>
          <a:lstStyle>
            <a:lvl1pPr marL="0" indent="0" algn="ctr">
              <a:buNone/>
              <a:defRPr/>
            </a:lvl1pPr>
          </a:lstStyle>
          <a:p>
            <a:pPr rtl="0"/>
            <a:r>
              <a:rPr lang="tr-TR" noProof="0"/>
              <a:t>Resim Ekle</a:t>
            </a:r>
          </a:p>
        </p:txBody>
      </p:sp>
    </p:spTree>
    <p:extLst>
      <p:ext uri="{BB962C8B-B14F-4D97-AF65-F5344CB8AC3E}">
        <p14:creationId xmlns:p14="http://schemas.microsoft.com/office/powerpoint/2010/main" val="3695653393"/>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am Resim">
    <p:spTree>
      <p:nvGrpSpPr>
        <p:cNvPr id="1" name=""/>
        <p:cNvGrpSpPr/>
        <p:nvPr/>
      </p:nvGrpSpPr>
      <p:grpSpPr>
        <a:xfrm>
          <a:off x="0" y="0"/>
          <a:ext cx="0" cy="0"/>
          <a:chOff x="0" y="0"/>
          <a:chExt cx="0" cy="0"/>
        </a:xfrm>
      </p:grpSpPr>
      <p:sp>
        <p:nvSpPr>
          <p:cNvPr id="9" name="Resim Yer Tutucusu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6" name="Metin Yer Tutucusu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rtlCol="0"/>
          <a:lstStyle>
            <a:lvl1pPr marL="0" indent="0">
              <a:buNone/>
              <a:defRPr>
                <a:solidFill>
                  <a:schemeClr val="tx1">
                    <a:alpha val="0"/>
                  </a:schemeClr>
                </a:solidFill>
              </a:defRPr>
            </a:lvl1pPr>
          </a:lstStyle>
          <a:p>
            <a:pPr lvl="0" rtl="0"/>
            <a:r>
              <a:rPr lang="tr-TR" noProof="0"/>
              <a:t>I</a:t>
            </a:r>
          </a:p>
        </p:txBody>
      </p:sp>
      <p:sp>
        <p:nvSpPr>
          <p:cNvPr id="7" name="İçerik Yer Tutucusu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rtlCol="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rtl="0"/>
            <a:r>
              <a:rPr lang="tr-TR" noProof="0"/>
              <a:t>Önemli İçerik</a:t>
            </a:r>
          </a:p>
        </p:txBody>
      </p:sp>
      <p:sp>
        <p:nvSpPr>
          <p:cNvPr id="10" name="Slayt Numarası Yer Tutucusu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2" name="Başlık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rtlCol="0"/>
          <a:lstStyle/>
          <a:p>
            <a:pPr rtl="0"/>
            <a:r>
              <a:rPr lang="tr-TR" noProof="0"/>
              <a:t>Asıl başlık stilini düzenlemek için tıklayın</a:t>
            </a:r>
          </a:p>
        </p:txBody>
      </p:sp>
    </p:spTree>
    <p:extLst>
      <p:ext uri="{BB962C8B-B14F-4D97-AF65-F5344CB8AC3E}">
        <p14:creationId xmlns:p14="http://schemas.microsoft.com/office/powerpoint/2010/main" val="1219768155"/>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aşlık Alt Başlık İçerik ve yarım Resim_Üst şekil çubuğu">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rtlCol="0">
            <a:spAutoFit/>
          </a:bodyPr>
          <a:lstStyle>
            <a:lvl1pPr marL="0" indent="0">
              <a:buNone/>
              <a:defRPr sz="2400" b="1">
                <a:solidFill>
                  <a:schemeClr val="tx2"/>
                </a:solidFill>
              </a:defRPr>
            </a:lvl1pPr>
          </a:lstStyle>
          <a:p>
            <a:pPr lvl="0" rtl="0"/>
            <a:r>
              <a:rPr lang="tr-TR" noProof="0" dirty="0"/>
              <a:t>EK METİN EKLEYİN </a:t>
            </a:r>
          </a:p>
        </p:txBody>
      </p:sp>
      <p:sp>
        <p:nvSpPr>
          <p:cNvPr id="12" name="İçerik Yer Tutucusu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3" name="Metin Yer Tutucusu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rtlCol="0">
            <a:spAutoFit/>
          </a:bodyPr>
          <a:lstStyle>
            <a:lvl1pPr marL="0" indent="0">
              <a:buNone/>
              <a:defRPr sz="2400" b="1">
                <a:solidFill>
                  <a:schemeClr val="accent2"/>
                </a:solidFill>
              </a:defRPr>
            </a:lvl1pPr>
          </a:lstStyle>
          <a:p>
            <a:pPr lvl="0" rtl="0"/>
            <a:r>
              <a:rPr lang="tr-TR" noProof="0"/>
              <a:t>EK METİN EKLEYİN </a:t>
            </a:r>
          </a:p>
        </p:txBody>
      </p:sp>
      <p:sp>
        <p:nvSpPr>
          <p:cNvPr id="14" name="Resim Yer Tutucusu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rtlCol="0" anchor="ctr"/>
          <a:lstStyle>
            <a:lvl1pPr marL="0" indent="0" algn="ctr">
              <a:buNone/>
              <a:defRPr/>
            </a:lvl1pPr>
          </a:lstStyle>
          <a:p>
            <a:pPr rtl="0"/>
            <a:r>
              <a:rPr lang="tr-TR" noProof="0"/>
              <a:t>Simge</a:t>
            </a:r>
          </a:p>
        </p:txBody>
      </p:sp>
      <p:sp>
        <p:nvSpPr>
          <p:cNvPr id="15" name="Resim Yer Tutucusu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rtlCol="0" anchor="ctr"/>
          <a:lstStyle>
            <a:lvl1pPr marL="0" indent="0" algn="ctr">
              <a:buNone/>
              <a:defRPr/>
            </a:lvl1pPr>
          </a:lstStyle>
          <a:p>
            <a:pPr rtl="0"/>
            <a:r>
              <a:rPr lang="tr-TR" noProof="0"/>
              <a:t>Simge</a:t>
            </a:r>
          </a:p>
        </p:txBody>
      </p:sp>
      <p:sp>
        <p:nvSpPr>
          <p:cNvPr id="17" name="Slayt Numarası Yer Tutucusu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3980668054"/>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aşlık Alt Başlık İçerik ve yarım Resim_Üst şekil çubuğu">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rtlCol="0">
            <a:noAutofit/>
          </a:bodyPr>
          <a:lstStyle>
            <a:lvl1pPr marL="0" indent="0">
              <a:buNone/>
              <a:defRPr sz="2400" b="1">
                <a:solidFill>
                  <a:schemeClr val="tx2"/>
                </a:solidFill>
              </a:defRPr>
            </a:lvl1pPr>
          </a:lstStyle>
          <a:p>
            <a:pPr lvl="0" rtl="0"/>
            <a:r>
              <a:rPr lang="tr-TR" noProof="0"/>
              <a:t>EK METİN EKLEYİN </a:t>
            </a:r>
          </a:p>
        </p:txBody>
      </p:sp>
      <p:sp>
        <p:nvSpPr>
          <p:cNvPr id="12" name="İçerik Yer Tutucusu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3" name="Metin Yer Tutucusu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rtlCol="0">
            <a:noAutofit/>
          </a:bodyPr>
          <a:lstStyle>
            <a:lvl1pPr marL="0" indent="0">
              <a:buNone/>
              <a:defRPr sz="2400" b="1">
                <a:solidFill>
                  <a:schemeClr val="accent5"/>
                </a:solidFill>
              </a:defRPr>
            </a:lvl1pPr>
          </a:lstStyle>
          <a:p>
            <a:pPr lvl="0" rtl="0"/>
            <a:r>
              <a:rPr lang="tr-TR" noProof="0"/>
              <a:t>EK METİN EKLEYİN </a:t>
            </a:r>
          </a:p>
        </p:txBody>
      </p:sp>
      <p:sp>
        <p:nvSpPr>
          <p:cNvPr id="14" name="Resim Yer Tutucusu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rtlCol="0" anchor="ctr"/>
          <a:lstStyle>
            <a:lvl1pPr marL="0" indent="0" algn="ctr">
              <a:buNone/>
              <a:defRPr/>
            </a:lvl1pPr>
          </a:lstStyle>
          <a:p>
            <a:pPr rtl="0"/>
            <a:r>
              <a:rPr lang="tr-TR" noProof="0"/>
              <a:t>Simge</a:t>
            </a:r>
          </a:p>
        </p:txBody>
      </p:sp>
      <p:sp>
        <p:nvSpPr>
          <p:cNvPr id="15" name="Resim Yer Tutucusu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rtlCol="0" anchor="ctr"/>
          <a:lstStyle>
            <a:lvl1pPr marL="0" indent="0" algn="ctr">
              <a:buNone/>
              <a:defRPr/>
            </a:lvl1pPr>
          </a:lstStyle>
          <a:p>
            <a:pPr rtl="0"/>
            <a:r>
              <a:rPr lang="tr-TR" noProof="0"/>
              <a:t>Simge</a:t>
            </a:r>
          </a:p>
        </p:txBody>
      </p:sp>
      <p:sp>
        <p:nvSpPr>
          <p:cNvPr id="16" name="İçerik Yer Tutucusu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7" name="Metin Yer Tutucusu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rtlCol="0">
            <a:noAutofit/>
          </a:bodyPr>
          <a:lstStyle>
            <a:lvl1pPr marL="0" indent="0">
              <a:buNone/>
              <a:defRPr sz="2400" b="1">
                <a:solidFill>
                  <a:schemeClr val="accent2"/>
                </a:solidFill>
              </a:defRPr>
            </a:lvl1pPr>
          </a:lstStyle>
          <a:p>
            <a:pPr lvl="0" rtl="0"/>
            <a:r>
              <a:rPr lang="tr-TR" noProof="0"/>
              <a:t>EK METİN EKLEYİN </a:t>
            </a:r>
          </a:p>
        </p:txBody>
      </p:sp>
      <p:sp>
        <p:nvSpPr>
          <p:cNvPr id="19" name="Resim Yer Tutucusu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rtlCol="0" anchor="ctr"/>
          <a:lstStyle>
            <a:lvl1pPr marL="0" indent="0" algn="ctr">
              <a:buNone/>
              <a:defRPr/>
            </a:lvl1pPr>
          </a:lstStyle>
          <a:p>
            <a:pPr rtl="0"/>
            <a:r>
              <a:rPr lang="tr-TR" noProof="0"/>
              <a:t>Simge</a:t>
            </a:r>
          </a:p>
        </p:txBody>
      </p:sp>
      <p:sp>
        <p:nvSpPr>
          <p:cNvPr id="21" name="Slayt Numarası Yer Tutucusu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2566824035"/>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şlık Simgesi İçerik 2 satır">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endParaRPr lang="tr-TR" noProof="0" dirty="0"/>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rtlCol="0" anchor="ctr">
            <a:noAutofit/>
          </a:bodyPr>
          <a:lstStyle>
            <a:lvl1pPr>
              <a:defRPr/>
            </a:lvl1pPr>
          </a:lstStyle>
          <a:p>
            <a:pPr lvl="0" rtl="0"/>
            <a:r>
              <a:rPr lang="tr-TR" noProof="0"/>
              <a:t>Açıklama metni </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rtlCol="0">
            <a:noAutofit/>
          </a:bodyPr>
          <a:lstStyle>
            <a:lvl1pPr marL="0" indent="0">
              <a:buNone/>
              <a:defRPr sz="2400" b="1">
                <a:solidFill>
                  <a:schemeClr val="tx2"/>
                </a:solidFill>
              </a:defRPr>
            </a:lvl1pPr>
          </a:lstStyle>
          <a:p>
            <a:pPr lvl="0" rtl="0"/>
            <a:r>
              <a:rPr lang="tr-TR" noProof="0"/>
              <a:t>EK METİN EKLEYİN </a:t>
            </a:r>
          </a:p>
        </p:txBody>
      </p:sp>
      <p:sp>
        <p:nvSpPr>
          <p:cNvPr id="14" name="Resim Yer Tutucusu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rtlCol="0" anchor="ctr"/>
          <a:lstStyle>
            <a:lvl1pPr marL="0" indent="0" algn="ctr">
              <a:buNone/>
              <a:defRPr/>
            </a:lvl1pPr>
          </a:lstStyle>
          <a:p>
            <a:pPr rtl="0"/>
            <a:r>
              <a:rPr lang="tr-TR" noProof="0"/>
              <a:t>Simge</a:t>
            </a:r>
          </a:p>
        </p:txBody>
      </p:sp>
      <p:sp>
        <p:nvSpPr>
          <p:cNvPr id="20" name="İçerik Yer Tutucusu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rtlCol="0" anchor="ctr">
            <a:noAutofit/>
          </a:bodyPr>
          <a:lstStyle>
            <a:lvl1pPr>
              <a:defRPr/>
            </a:lvl1pPr>
          </a:lstStyle>
          <a:p>
            <a:pPr lvl="0" rtl="0"/>
            <a:r>
              <a:rPr lang="tr-TR" noProof="0"/>
              <a:t>Açıklama metni </a:t>
            </a:r>
          </a:p>
        </p:txBody>
      </p:sp>
      <p:sp>
        <p:nvSpPr>
          <p:cNvPr id="21" name="Metin Yer Tutucusu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rtlCol="0">
            <a:noAutofit/>
          </a:bodyPr>
          <a:lstStyle>
            <a:lvl1pPr marL="0" indent="0">
              <a:buNone/>
              <a:defRPr sz="2400" b="1">
                <a:solidFill>
                  <a:schemeClr val="accent5"/>
                </a:solidFill>
              </a:defRPr>
            </a:lvl1pPr>
          </a:lstStyle>
          <a:p>
            <a:pPr lvl="0" rtl="0"/>
            <a:r>
              <a:rPr lang="tr-TR" noProof="0"/>
              <a:t>EK METİN EKLEYİN </a:t>
            </a:r>
          </a:p>
        </p:txBody>
      </p:sp>
      <p:sp>
        <p:nvSpPr>
          <p:cNvPr id="22" name="Resim Yer Tutucusu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rtlCol="0" anchor="ctr"/>
          <a:lstStyle>
            <a:lvl1pPr marL="0" indent="0" algn="ctr">
              <a:buNone/>
              <a:defRPr/>
            </a:lvl1pPr>
          </a:lstStyle>
          <a:p>
            <a:pPr rtl="0"/>
            <a:r>
              <a:rPr lang="tr-TR" noProof="0"/>
              <a:t>Simge</a:t>
            </a:r>
          </a:p>
        </p:txBody>
      </p:sp>
      <p:sp>
        <p:nvSpPr>
          <p:cNvPr id="16" name="Slayt Numarası Yer Tutucusu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862157401"/>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şlık Simgesi İçerik 3 satır">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rtlCol="0"/>
          <a:lstStyle>
            <a:lvl1pPr>
              <a:defRPr/>
            </a:lvl1pPr>
          </a:lstStyle>
          <a:p>
            <a:pPr lvl="0" rtl="0"/>
            <a:r>
              <a:rPr lang="tr-TR" noProof="0"/>
              <a:t>Açıklama metni </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rtlCol="0" anchor="ctr">
            <a:spAutoFit/>
          </a:bodyPr>
          <a:lstStyle>
            <a:lvl1pPr marL="0" indent="0">
              <a:buNone/>
              <a:defRPr sz="2400" b="1">
                <a:solidFill>
                  <a:schemeClr val="tx2"/>
                </a:solidFill>
              </a:defRPr>
            </a:lvl1pPr>
          </a:lstStyle>
          <a:p>
            <a:pPr lvl="0" rtl="0"/>
            <a:r>
              <a:rPr lang="tr-TR" noProof="0"/>
              <a:t>EK METİN EKLEYİN </a:t>
            </a:r>
          </a:p>
        </p:txBody>
      </p:sp>
      <p:sp>
        <p:nvSpPr>
          <p:cNvPr id="14" name="Resim Yer Tutucusu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rtlCol="0" anchor="ctr"/>
          <a:lstStyle>
            <a:lvl1pPr marL="0" indent="0" algn="ctr">
              <a:buNone/>
              <a:defRPr/>
            </a:lvl1pPr>
          </a:lstStyle>
          <a:p>
            <a:pPr rtl="0"/>
            <a:r>
              <a:rPr lang="tr-TR" noProof="0"/>
              <a:t>Simge</a:t>
            </a:r>
          </a:p>
        </p:txBody>
      </p:sp>
      <p:sp>
        <p:nvSpPr>
          <p:cNvPr id="20" name="İçerik Yer Tutucusu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rtlCol="0"/>
          <a:lstStyle>
            <a:lvl1pPr>
              <a:defRPr/>
            </a:lvl1pPr>
          </a:lstStyle>
          <a:p>
            <a:pPr lvl="0" rtl="0"/>
            <a:r>
              <a:rPr lang="tr-TR" noProof="0"/>
              <a:t>Açıklama metni </a:t>
            </a:r>
          </a:p>
        </p:txBody>
      </p:sp>
      <p:sp>
        <p:nvSpPr>
          <p:cNvPr id="21" name="Metin Yer Tutucusu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rtlCol="0" anchor="ctr">
            <a:spAutoFit/>
          </a:bodyPr>
          <a:lstStyle>
            <a:lvl1pPr marL="0" indent="0">
              <a:buNone/>
              <a:defRPr sz="2400" b="1">
                <a:solidFill>
                  <a:schemeClr val="accent5"/>
                </a:solidFill>
              </a:defRPr>
            </a:lvl1pPr>
          </a:lstStyle>
          <a:p>
            <a:pPr lvl="0" rtl="0"/>
            <a:r>
              <a:rPr lang="tr-TR" noProof="0"/>
              <a:t>EK METİN EKLEYİN </a:t>
            </a:r>
          </a:p>
        </p:txBody>
      </p:sp>
      <p:sp>
        <p:nvSpPr>
          <p:cNvPr id="22" name="Resim Yer Tutucusu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rtlCol="0" anchor="ctr"/>
          <a:lstStyle>
            <a:lvl1pPr marL="0" indent="0" algn="ctr">
              <a:buNone/>
              <a:defRPr/>
            </a:lvl1pPr>
          </a:lstStyle>
          <a:p>
            <a:pPr rtl="0"/>
            <a:r>
              <a:rPr lang="tr-TR" noProof="0"/>
              <a:t>Simge</a:t>
            </a:r>
          </a:p>
        </p:txBody>
      </p:sp>
      <p:sp>
        <p:nvSpPr>
          <p:cNvPr id="16" name="Slayt Numarası Yer Tutucusu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13" name="İçerik Yer Tutucusu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rtlCol="0"/>
          <a:lstStyle>
            <a:lvl1pPr>
              <a:defRPr/>
            </a:lvl1pPr>
          </a:lstStyle>
          <a:p>
            <a:pPr lvl="0" rtl="0"/>
            <a:r>
              <a:rPr lang="tr-TR" noProof="0"/>
              <a:t>Açıklama metni </a:t>
            </a:r>
          </a:p>
        </p:txBody>
      </p:sp>
      <p:sp>
        <p:nvSpPr>
          <p:cNvPr id="17" name="Metin Yer Tutucusu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rtlCol="0" anchor="ctr">
            <a:spAutoFit/>
          </a:bodyPr>
          <a:lstStyle>
            <a:lvl1pPr marL="0" indent="0">
              <a:buNone/>
              <a:defRPr sz="2400" b="1">
                <a:solidFill>
                  <a:schemeClr val="accent6"/>
                </a:solidFill>
              </a:defRPr>
            </a:lvl1pPr>
          </a:lstStyle>
          <a:p>
            <a:pPr lvl="0" rtl="0"/>
            <a:r>
              <a:rPr lang="tr-TR" noProof="0"/>
              <a:t>EK METİN EKLEYİN </a:t>
            </a:r>
          </a:p>
        </p:txBody>
      </p:sp>
      <p:sp>
        <p:nvSpPr>
          <p:cNvPr id="19" name="Resim Yer Tutucusu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rtlCol="0" anchor="ctr"/>
          <a:lstStyle>
            <a:lvl1pPr marL="0" indent="0" algn="ctr">
              <a:buNone/>
              <a:defRPr/>
            </a:lvl1pPr>
          </a:lstStyle>
          <a:p>
            <a:pPr rtl="0"/>
            <a:r>
              <a:rPr lang="tr-TR" noProof="0"/>
              <a:t>Simge</a:t>
            </a:r>
          </a:p>
        </p:txBody>
      </p:sp>
    </p:spTree>
    <p:extLst>
      <p:ext uri="{BB962C8B-B14F-4D97-AF65-F5344CB8AC3E}">
        <p14:creationId xmlns:p14="http://schemas.microsoft.com/office/powerpoint/2010/main" val="2847411034"/>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şlık Yan düzeltme eki Simge İçerik 3 satırlar">
    <p:spTree>
      <p:nvGrpSpPr>
        <p:cNvPr id="1" name=""/>
        <p:cNvGrpSpPr/>
        <p:nvPr/>
      </p:nvGrpSpPr>
      <p:grpSpPr>
        <a:xfrm>
          <a:off x="0" y="0"/>
          <a:ext cx="0" cy="0"/>
          <a:chOff x="0" y="0"/>
          <a:chExt cx="0" cy="0"/>
        </a:xfrm>
      </p:grpSpPr>
      <p:sp>
        <p:nvSpPr>
          <p:cNvPr id="34" name="Serbest Biçim: Şekil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rtlCol="0" anchor="ctr">
            <a:noAutofit/>
          </a:bodyPr>
          <a:lstStyle>
            <a:lvl1pPr marL="0" indent="0">
              <a:buNone/>
              <a:defRPr sz="1400"/>
            </a:lvl1pPr>
          </a:lstStyle>
          <a:p>
            <a:pPr lvl="0" rtl="0"/>
            <a:r>
              <a:rPr lang="tr-TR" noProof="0"/>
              <a:t>Açıklama metni </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rtlCol="0" anchor="ctr">
            <a:noAutofit/>
          </a:bodyPr>
          <a:lstStyle>
            <a:lvl1pPr marL="0" indent="0" algn="r">
              <a:buNone/>
              <a:defRPr sz="2000" b="1">
                <a:solidFill>
                  <a:schemeClr val="tx2"/>
                </a:solidFill>
              </a:defRPr>
            </a:lvl1pPr>
          </a:lstStyle>
          <a:p>
            <a:pPr lvl="0" rtl="0"/>
            <a:r>
              <a:rPr lang="tr-TR" noProof="0"/>
              <a:t>METİN EKLEYİN </a:t>
            </a:r>
          </a:p>
        </p:txBody>
      </p:sp>
      <p:sp>
        <p:nvSpPr>
          <p:cNvPr id="14" name="Resim Yer Tutucusu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lvl1pPr>
          </a:lstStyle>
          <a:p>
            <a:pPr rtl="0"/>
            <a:r>
              <a:rPr lang="tr-TR" noProof="0"/>
              <a:t>Simge</a:t>
            </a:r>
          </a:p>
        </p:txBody>
      </p:sp>
      <p:sp>
        <p:nvSpPr>
          <p:cNvPr id="20" name="İçerik Yer Tutucusu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rtlCol="0" anchor="ctr">
            <a:noAutofit/>
          </a:bodyPr>
          <a:lstStyle>
            <a:lvl1pPr marL="0" indent="0">
              <a:buNone/>
              <a:defRPr sz="1400"/>
            </a:lvl1pPr>
          </a:lstStyle>
          <a:p>
            <a:pPr lvl="0" rtl="0"/>
            <a:r>
              <a:rPr lang="tr-TR" noProof="0"/>
              <a:t>Açıklama metni </a:t>
            </a:r>
          </a:p>
        </p:txBody>
      </p:sp>
      <p:sp>
        <p:nvSpPr>
          <p:cNvPr id="21" name="Metin Yer Tutucusu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rtlCol="0" anchor="ctr">
            <a:noAutofit/>
          </a:bodyPr>
          <a:lstStyle>
            <a:lvl1pPr marL="0" indent="0" algn="r">
              <a:buNone/>
              <a:defRPr sz="2000" b="1">
                <a:solidFill>
                  <a:schemeClr val="accent5"/>
                </a:solidFill>
              </a:defRPr>
            </a:lvl1pPr>
          </a:lstStyle>
          <a:p>
            <a:pPr lvl="0" rtl="0"/>
            <a:r>
              <a:rPr lang="tr-TR" noProof="0"/>
              <a:t>METİN EKLEYİN </a:t>
            </a:r>
          </a:p>
        </p:txBody>
      </p:sp>
      <p:sp>
        <p:nvSpPr>
          <p:cNvPr id="22" name="Resim Yer Tutucusu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lvl1pPr>
          </a:lstStyle>
          <a:p>
            <a:pPr rtl="0"/>
            <a:r>
              <a:rPr lang="tr-TR" noProof="0"/>
              <a:t>Simge</a:t>
            </a:r>
          </a:p>
        </p:txBody>
      </p:sp>
      <p:sp>
        <p:nvSpPr>
          <p:cNvPr id="16" name="Slayt Numarası Yer Tutucusu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13" name="İçerik Yer Tutucusu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rtlCol="0" anchor="ctr">
            <a:noAutofit/>
          </a:bodyPr>
          <a:lstStyle>
            <a:lvl1pPr marL="0" indent="0">
              <a:buNone/>
              <a:defRPr sz="1400"/>
            </a:lvl1pPr>
          </a:lstStyle>
          <a:p>
            <a:pPr lvl="0" rtl="0"/>
            <a:r>
              <a:rPr lang="tr-TR" noProof="0"/>
              <a:t>Açıklama metni </a:t>
            </a:r>
          </a:p>
        </p:txBody>
      </p:sp>
      <p:sp>
        <p:nvSpPr>
          <p:cNvPr id="17" name="Metin Yer Tutucusu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rtlCol="0" anchor="ctr">
            <a:noAutofit/>
          </a:bodyPr>
          <a:lstStyle>
            <a:lvl1pPr marL="0" indent="0" algn="r">
              <a:buNone/>
              <a:defRPr sz="2000" b="1">
                <a:solidFill>
                  <a:schemeClr val="accent6"/>
                </a:solidFill>
              </a:defRPr>
            </a:lvl1pPr>
          </a:lstStyle>
          <a:p>
            <a:pPr lvl="0" rtl="0"/>
            <a:r>
              <a:rPr lang="tr-TR" noProof="0"/>
              <a:t>METİN EKLEYİN </a:t>
            </a:r>
          </a:p>
        </p:txBody>
      </p:sp>
      <p:sp>
        <p:nvSpPr>
          <p:cNvPr id="19" name="Resim Yer Tutucusu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lvl1pPr>
          </a:lstStyle>
          <a:p>
            <a:pPr rtl="0"/>
            <a:r>
              <a:rPr lang="tr-TR" noProof="0"/>
              <a:t>Simge</a:t>
            </a:r>
          </a:p>
        </p:txBody>
      </p:sp>
      <p:sp>
        <p:nvSpPr>
          <p:cNvPr id="35" name="Serbest Biçim: Şekil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Tree>
    <p:extLst>
      <p:ext uri="{BB962C8B-B14F-4D97-AF65-F5344CB8AC3E}">
        <p14:creationId xmlns:p14="http://schemas.microsoft.com/office/powerpoint/2010/main" val="1358974389"/>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şlık Yan düzeltme eki Yalnızca Başlık">
    <p:spTree>
      <p:nvGrpSpPr>
        <p:cNvPr id="1" name=""/>
        <p:cNvGrpSpPr/>
        <p:nvPr/>
      </p:nvGrpSpPr>
      <p:grpSpPr>
        <a:xfrm>
          <a:off x="0" y="0"/>
          <a:ext cx="0" cy="0"/>
          <a:chOff x="0" y="0"/>
          <a:chExt cx="0" cy="0"/>
        </a:xfrm>
      </p:grpSpPr>
      <p:sp>
        <p:nvSpPr>
          <p:cNvPr id="34" name="Serbest Biçim: Şekil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6" name="Slayt Numarası Yer Tutucusu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15" name="Serbest Biçim: Şekil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cxnSp>
        <p:nvCxnSpPr>
          <p:cNvPr id="18" name="Düz Bağlayıcı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sim Yer Tutucusu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1’i Ekleyin</a:t>
            </a:r>
          </a:p>
        </p:txBody>
      </p:sp>
      <p:sp>
        <p:nvSpPr>
          <p:cNvPr id="30" name="Resim Yer Tutucusu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2’yi Ekleyin</a:t>
            </a:r>
          </a:p>
        </p:txBody>
      </p:sp>
      <p:sp>
        <p:nvSpPr>
          <p:cNvPr id="31" name="Resim Yer Tutucusu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3’ü Ekleyin</a:t>
            </a:r>
          </a:p>
        </p:txBody>
      </p:sp>
      <p:sp>
        <p:nvSpPr>
          <p:cNvPr id="32" name="Metin Yer Tutucusu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rtlCol="0" anchor="t">
            <a:noAutofit/>
          </a:bodyPr>
          <a:lstStyle>
            <a:lvl1pPr marL="0" indent="0" algn="ctr">
              <a:spcBef>
                <a:spcPts val="0"/>
              </a:spcBef>
              <a:spcAft>
                <a:spcPts val="0"/>
              </a:spcAft>
              <a:buNone/>
              <a:defRPr sz="2000" b="1">
                <a:solidFill>
                  <a:schemeClr val="tx2"/>
                </a:solidFill>
              </a:defRPr>
            </a:lvl1pPr>
          </a:lstStyle>
          <a:p>
            <a:pPr lvl="0" rtl="0"/>
            <a:r>
              <a:rPr lang="tr-TR" noProof="0"/>
              <a:t>METİN EKLEYİN </a:t>
            </a:r>
          </a:p>
        </p:txBody>
      </p:sp>
      <p:sp>
        <p:nvSpPr>
          <p:cNvPr id="33" name="Metin Yer Tutucusu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rtlCol="0" anchor="t">
            <a:noAutofit/>
          </a:bodyPr>
          <a:lstStyle>
            <a:lvl1pPr marL="0" indent="0" algn="ctr">
              <a:spcBef>
                <a:spcPts val="0"/>
              </a:spcBef>
              <a:spcAft>
                <a:spcPts val="0"/>
              </a:spcAft>
              <a:buNone/>
              <a:defRPr sz="2000" b="1">
                <a:solidFill>
                  <a:schemeClr val="tx2"/>
                </a:solidFill>
              </a:defRPr>
            </a:lvl1pPr>
          </a:lstStyle>
          <a:p>
            <a:pPr lvl="0" rtl="0"/>
            <a:r>
              <a:rPr lang="tr-TR" noProof="0"/>
              <a:t>METİN EKLEYİN </a:t>
            </a:r>
          </a:p>
        </p:txBody>
      </p:sp>
      <p:sp>
        <p:nvSpPr>
          <p:cNvPr id="35" name="Metin Yer Tutucusu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rtlCol="0" anchor="t">
            <a:noAutofit/>
          </a:bodyPr>
          <a:lstStyle>
            <a:lvl1pPr marL="0" indent="0" algn="ctr">
              <a:spcBef>
                <a:spcPts val="0"/>
              </a:spcBef>
              <a:spcAft>
                <a:spcPts val="0"/>
              </a:spcAft>
              <a:buNone/>
              <a:defRPr sz="2000" b="1">
                <a:solidFill>
                  <a:schemeClr val="tx2"/>
                </a:solidFill>
              </a:defRPr>
            </a:lvl1pPr>
          </a:lstStyle>
          <a:p>
            <a:pPr lvl="0" rtl="0"/>
            <a:r>
              <a:rPr lang="tr-TR" noProof="0"/>
              <a:t>METİN EKLEYİN </a:t>
            </a:r>
          </a:p>
        </p:txBody>
      </p:sp>
    </p:spTree>
    <p:extLst>
      <p:ext uri="{BB962C8B-B14F-4D97-AF65-F5344CB8AC3E}">
        <p14:creationId xmlns:p14="http://schemas.microsoft.com/office/powerpoint/2010/main" val="1184759353"/>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kip Slaydı">
    <p:spTree>
      <p:nvGrpSpPr>
        <p:cNvPr id="1" name=""/>
        <p:cNvGrpSpPr/>
        <p:nvPr/>
      </p:nvGrpSpPr>
      <p:grpSpPr>
        <a:xfrm>
          <a:off x="0" y="0"/>
          <a:ext cx="0" cy="0"/>
          <a:chOff x="0" y="0"/>
          <a:chExt cx="0" cy="0"/>
        </a:xfrm>
      </p:grpSpPr>
      <p:sp>
        <p:nvSpPr>
          <p:cNvPr id="34" name="Serbest Biçim: Şekil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6" name="Slayt Numarası Yer Tutucusu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15" name="Serbest Biçim: Şekil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cxnSp>
        <p:nvCxnSpPr>
          <p:cNvPr id="18" name="Düz Bağlayıcı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sim Yer Tutucusu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32" name="Metin Yer Tutucusu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rtlCol="0" anchor="t">
            <a:noAutofit/>
          </a:bodyPr>
          <a:lstStyle>
            <a:lvl1pPr marL="0" indent="0" algn="ctr">
              <a:spcBef>
                <a:spcPts val="0"/>
              </a:spcBef>
              <a:spcAft>
                <a:spcPts val="0"/>
              </a:spcAft>
              <a:buNone/>
              <a:defRPr sz="2000" b="1">
                <a:solidFill>
                  <a:schemeClr val="tx2"/>
                </a:solidFill>
                <a:latin typeface="+mj-lt"/>
              </a:defRPr>
            </a:lvl1pPr>
          </a:lstStyle>
          <a:p>
            <a:pPr lvl="0" rtl="0"/>
            <a:r>
              <a:rPr lang="tr-TR" noProof="0"/>
              <a:t>METİN EKLEYİN </a:t>
            </a:r>
          </a:p>
        </p:txBody>
      </p:sp>
      <p:sp>
        <p:nvSpPr>
          <p:cNvPr id="17" name="Metin Yer Tutucusu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rtlCol="0" anchor="t">
            <a:noAutofit/>
          </a:bodyPr>
          <a:lstStyle>
            <a:lvl1pPr marL="0" indent="0" algn="ctr">
              <a:spcBef>
                <a:spcPts val="0"/>
              </a:spcBef>
              <a:spcAft>
                <a:spcPts val="0"/>
              </a:spcAft>
              <a:buNone/>
              <a:defRPr sz="1400" b="0">
                <a:solidFill>
                  <a:schemeClr val="tx2"/>
                </a:solidFill>
                <a:latin typeface="Calibri" panose="020F0502020204030204" pitchFamily="34" charset="0"/>
              </a:defRPr>
            </a:lvl1pPr>
          </a:lstStyle>
          <a:p>
            <a:pPr lvl="0" rtl="0"/>
            <a:r>
              <a:rPr lang="tr-TR" noProof="0"/>
              <a:t>Açıklama</a:t>
            </a:r>
          </a:p>
        </p:txBody>
      </p:sp>
      <p:cxnSp>
        <p:nvCxnSpPr>
          <p:cNvPr id="5" name="Düz Bağlayıcı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Düz Bağlayıcı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Resim Yer Tutucusu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6" name="Resim Yer Tutucusu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7" name="Resim Yer Tutucusu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cxnSp>
        <p:nvCxnSpPr>
          <p:cNvPr id="36" name="Düz Bağlayıcı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Düz Bağlayıcı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Düz Bağlayıcı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Resim Yer Tutucusu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42" name="Resim Yer Tutucusu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43" name="Resim Yer Tutucusu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44" name="Metin Yer Tutucusu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Ad</a:t>
            </a:r>
          </a:p>
        </p:txBody>
      </p:sp>
      <p:sp>
        <p:nvSpPr>
          <p:cNvPr id="45" name="Metin Yer Tutucusu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Ad</a:t>
            </a:r>
          </a:p>
        </p:txBody>
      </p:sp>
      <p:sp>
        <p:nvSpPr>
          <p:cNvPr id="46" name="Metin Yer Tutucusu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Ad</a:t>
            </a:r>
          </a:p>
        </p:txBody>
      </p:sp>
      <p:sp>
        <p:nvSpPr>
          <p:cNvPr id="47" name="Metin Yer Tutucusu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Ad</a:t>
            </a:r>
          </a:p>
        </p:txBody>
      </p:sp>
      <p:sp>
        <p:nvSpPr>
          <p:cNvPr id="48" name="Metin Yer Tutucusu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Ad</a:t>
            </a:r>
          </a:p>
        </p:txBody>
      </p:sp>
      <p:sp>
        <p:nvSpPr>
          <p:cNvPr id="49" name="Metin Yer Tutucusu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Ad</a:t>
            </a:r>
          </a:p>
        </p:txBody>
      </p:sp>
    </p:spTree>
    <p:extLst>
      <p:ext uri="{BB962C8B-B14F-4D97-AF65-F5344CB8AC3E}">
        <p14:creationId xmlns:p14="http://schemas.microsoft.com/office/powerpoint/2010/main" val="3622213138"/>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YALNIZCA BAŞLIK_Kuruluş Şeması">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endParaRPr lang="tr-TR" noProof="0" dirty="0"/>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8" name="Resim Yer Tutucusu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0" name="Metin Yer Tutucusu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rtlCol="0" anchor="ctr">
            <a:noAutofit/>
          </a:bodyPr>
          <a:lstStyle>
            <a:lvl1pPr marL="0" indent="0" algn="l">
              <a:spcBef>
                <a:spcPts val="0"/>
              </a:spcBef>
              <a:spcAft>
                <a:spcPts val="0"/>
              </a:spcAft>
              <a:buNone/>
              <a:defRPr sz="1600" b="1">
                <a:solidFill>
                  <a:schemeClr val="tx2"/>
                </a:solidFill>
                <a:latin typeface="Calibri" panose="020F0502020204030204" pitchFamily="34" charset="0"/>
                <a:cs typeface="Calibri" panose="020F0502020204030204" pitchFamily="34" charset="0"/>
              </a:defRPr>
            </a:lvl1pPr>
          </a:lstStyle>
          <a:p>
            <a:pPr lvl="0" rtl="0"/>
            <a:r>
              <a:rPr lang="tr-TR" noProof="0" dirty="0"/>
              <a:t>METİN EKLEYİN </a:t>
            </a:r>
          </a:p>
        </p:txBody>
      </p:sp>
      <p:sp>
        <p:nvSpPr>
          <p:cNvPr id="12" name="Metin Yer Tutucusu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rtlCol="0" anchor="t">
            <a:noAutofit/>
          </a:bodyPr>
          <a:lstStyle>
            <a:lvl1pPr marL="0" indent="0" algn="l">
              <a:spcBef>
                <a:spcPts val="0"/>
              </a:spcBef>
              <a:spcAft>
                <a:spcPts val="0"/>
              </a:spcAft>
              <a:buNone/>
              <a:defRPr sz="1200" b="0">
                <a:solidFill>
                  <a:schemeClr val="tx2"/>
                </a:solidFill>
                <a:latin typeface="Calibri" panose="020F0502020204030204" pitchFamily="34" charset="0"/>
              </a:defRPr>
            </a:lvl1pPr>
          </a:lstStyle>
          <a:p>
            <a:pPr lvl="0" rtl="0"/>
            <a:r>
              <a:rPr lang="tr-TR" noProof="0" dirty="0"/>
              <a:t>Açıklama</a:t>
            </a:r>
          </a:p>
        </p:txBody>
      </p:sp>
      <p:cxnSp>
        <p:nvCxnSpPr>
          <p:cNvPr id="14" name="Düz Bağlayıcı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sim Yer Tutucusu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17" name="Metin Yer Tutucusu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18" name="Metin Yer Tutucusu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19" name="Resim Yer Tutucusu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0" name="Metin Yer Tutucusu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21" name="Metin Yer Tutucusu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22" name="Resim Yer Tutucusu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3" name="Metin Yer Tutucusu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24" name="Metin Yer Tutucusu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25" name="Resim Yer Tutucusu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6" name="Metin Yer Tutucusu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27" name="Metin Yer Tutucusu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28" name="Resim Yer Tutucusu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9" name="Metin Yer Tutucusu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30" name="Metin Yer Tutucusu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Tree>
    <p:extLst>
      <p:ext uri="{BB962C8B-B14F-4D97-AF65-F5344CB8AC3E}">
        <p14:creationId xmlns:p14="http://schemas.microsoft.com/office/powerpoint/2010/main" val="372609534"/>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ALNIZCA BAŞLIK_Kuruluş Şeması 6">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8" name="Resim Yer Tutucusu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0" name="Metin Yer Tutucusu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rtlCol="0" anchor="ctr">
            <a:noAutofit/>
          </a:bodyPr>
          <a:lstStyle>
            <a:lvl1pPr marL="0" indent="0" algn="l">
              <a:spcBef>
                <a:spcPts val="0"/>
              </a:spcBef>
              <a:spcAft>
                <a:spcPts val="0"/>
              </a:spcAft>
              <a:buNone/>
              <a:defRPr sz="1600" b="1">
                <a:solidFill>
                  <a:schemeClr val="tx2"/>
                </a:solidFill>
                <a:latin typeface="Calibri" panose="020F0502020204030204" pitchFamily="34" charset="0"/>
                <a:cs typeface="Calibri" panose="020F0502020204030204" pitchFamily="34" charset="0"/>
              </a:defRPr>
            </a:lvl1pPr>
          </a:lstStyle>
          <a:p>
            <a:pPr lvl="0" rtl="0"/>
            <a:r>
              <a:rPr lang="tr-TR" noProof="0"/>
              <a:t>METİN EKLEYİN </a:t>
            </a:r>
          </a:p>
        </p:txBody>
      </p:sp>
      <p:sp>
        <p:nvSpPr>
          <p:cNvPr id="12" name="Metin Yer Tutucusu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rtlCol="0" anchor="t">
            <a:noAutofit/>
          </a:bodyPr>
          <a:lstStyle>
            <a:lvl1pPr marL="0" indent="0" algn="l">
              <a:spcBef>
                <a:spcPts val="0"/>
              </a:spcBef>
              <a:spcAft>
                <a:spcPts val="0"/>
              </a:spcAft>
              <a:buNone/>
              <a:defRPr sz="1200" b="0">
                <a:solidFill>
                  <a:schemeClr val="tx2"/>
                </a:solidFill>
                <a:latin typeface="Calibri" panose="020F0502020204030204" pitchFamily="34" charset="0"/>
              </a:defRPr>
            </a:lvl1pPr>
          </a:lstStyle>
          <a:p>
            <a:pPr lvl="0" rtl="0"/>
            <a:r>
              <a:rPr lang="tr-TR" noProof="0"/>
              <a:t>Açıklama</a:t>
            </a:r>
          </a:p>
        </p:txBody>
      </p:sp>
      <p:cxnSp>
        <p:nvCxnSpPr>
          <p:cNvPr id="14" name="Düz Bağlayıcı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sim Yer Tutucusu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17" name="Metin Yer Tutucusu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18" name="Metin Yer Tutucusu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19" name="Resim Yer Tutucusu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0" name="Metin Yer Tutucusu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21" name="Metin Yer Tutucusu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22" name="Resim Yer Tutucusu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3" name="Metin Yer Tutucusu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24" name="Metin Yer Tutucusu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25" name="Resim Yer Tutucusu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6" name="Metin Yer Tutucusu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27" name="Metin Yer Tutucusu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28" name="Resim Yer Tutucusu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9" name="Metin Yer Tutucusu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30" name="Metin Yer Tutucusu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31" name="Resim Yer Tutucusu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32" name="Metin Yer Tutucusu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Calibri" panose="020F0502020204030204" pitchFamily="34" charset="0"/>
              </a:defRPr>
            </a:lvl1pPr>
          </a:lstStyle>
          <a:p>
            <a:pPr lvl="0" rtl="0"/>
            <a:r>
              <a:rPr lang="tr-TR" noProof="0"/>
              <a:t>AD</a:t>
            </a:r>
          </a:p>
        </p:txBody>
      </p:sp>
      <p:sp>
        <p:nvSpPr>
          <p:cNvPr id="33" name="Metin Yer Tutucusu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Calibri" panose="020F0502020204030204" pitchFamily="34" charset="0"/>
              </a:defRPr>
            </a:lvl1pPr>
          </a:lstStyle>
          <a:p>
            <a:pPr lvl="0" rtl="0"/>
            <a:r>
              <a:rPr lang="tr-TR" noProof="0"/>
              <a:t>Açıklama</a:t>
            </a:r>
          </a:p>
        </p:txBody>
      </p:sp>
    </p:spTree>
    <p:extLst>
      <p:ext uri="{BB962C8B-B14F-4D97-AF65-F5344CB8AC3E}">
        <p14:creationId xmlns:p14="http://schemas.microsoft.com/office/powerpoint/2010/main" val="3782655552"/>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Başlık Slide_DeepYellow">
    <p:spTree>
      <p:nvGrpSpPr>
        <p:cNvPr id="1" name=""/>
        <p:cNvGrpSpPr/>
        <p:nvPr/>
      </p:nvGrpSpPr>
      <p:grpSpPr>
        <a:xfrm>
          <a:off x="0" y="0"/>
          <a:ext cx="0" cy="0"/>
          <a:chOff x="0" y="0"/>
          <a:chExt cx="0" cy="0"/>
        </a:xfrm>
      </p:grpSpPr>
      <p:sp>
        <p:nvSpPr>
          <p:cNvPr id="26" name="Resim Yer Tutucusu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rtlCol="0" anchor="ctr">
            <a:noAutofit/>
          </a:bodyPr>
          <a:lstStyle>
            <a:lvl1pPr marL="0" indent="0" algn="ctr">
              <a:buNone/>
              <a:defRPr/>
            </a:lvl1pPr>
          </a:lstStyle>
          <a:p>
            <a:pPr rtl="0"/>
            <a:r>
              <a:rPr lang="tr-TR" noProof="0"/>
              <a:t>Resim Ekle</a:t>
            </a:r>
          </a:p>
        </p:txBody>
      </p:sp>
      <p:sp>
        <p:nvSpPr>
          <p:cNvPr id="27" name="Metin Yer Tutucusu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4" name="Metin Yer Tutucusu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rtlCol="0">
            <a:noAutofit/>
          </a:bodyPr>
          <a:lstStyle>
            <a:lvl1pPr marL="0" indent="0" algn="ctr">
              <a:buNone/>
              <a:defRPr>
                <a:solidFill>
                  <a:schemeClr val="tx1">
                    <a:alpha val="0"/>
                  </a:schemeClr>
                </a:solidFill>
              </a:defRPr>
            </a:lvl1pPr>
          </a:lstStyle>
          <a:p>
            <a:pPr lvl="0" rtl="0"/>
            <a:r>
              <a:rPr lang="tr-TR" noProof="0"/>
              <a:t>I</a:t>
            </a:r>
          </a:p>
        </p:txBody>
      </p:sp>
      <p:sp>
        <p:nvSpPr>
          <p:cNvPr id="2" name="Başlık 1"/>
          <p:cNvSpPr>
            <a:spLocks noGrp="1"/>
          </p:cNvSpPr>
          <p:nvPr>
            <p:ph type="ctrTitle"/>
          </p:nvPr>
        </p:nvSpPr>
        <p:spPr>
          <a:xfrm>
            <a:off x="3163809" y="1905000"/>
            <a:ext cx="5864382" cy="2275238"/>
          </a:xfrm>
        </p:spPr>
        <p:txBody>
          <a:bodyPr rtlCol="0" anchor="t">
            <a:normAutofit/>
          </a:bodyPr>
          <a:lstStyle>
            <a:lvl1pPr algn="ctr">
              <a:defRPr lang="en-US" sz="5000" kern="1200" cap="all" spc="100" baseline="0" dirty="0">
                <a:solidFill>
                  <a:schemeClr val="bg1"/>
                </a:solidFill>
                <a:latin typeface="Calibri" panose="020F0502020204030204" pitchFamily="34" charset="0"/>
                <a:ea typeface="+mj-ea"/>
                <a:cs typeface="Calibri" panose="020F0502020204030204" pitchFamily="34" charset="0"/>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4059707" y="4297679"/>
            <a:ext cx="4072586" cy="1463040"/>
          </a:xfrm>
        </p:spPr>
        <p:txBody>
          <a:bodyPr lIns="91440" rIns="91440" rtlCol="0" anchor="t">
            <a:normAutofit/>
          </a:bodyPr>
          <a:lstStyle>
            <a:lvl1pPr marL="0" indent="0" algn="ctr">
              <a:lnSpc>
                <a:spcPct val="100000"/>
              </a:lnSpc>
              <a:spcBef>
                <a:spcPts val="0"/>
              </a:spcBef>
              <a:buNone/>
              <a:defRPr lang="en-US" sz="2000" kern="1200" dirty="0">
                <a:solidFill>
                  <a:schemeClr val="bg1"/>
                </a:solidFill>
                <a:latin typeface="Calibri" panose="020F0502020204030204" pitchFamily="34" charset="0"/>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tıklatın</a:t>
            </a:r>
          </a:p>
        </p:txBody>
      </p:sp>
    </p:spTree>
    <p:extLst>
      <p:ext uri="{BB962C8B-B14F-4D97-AF65-F5344CB8AC3E}">
        <p14:creationId xmlns:p14="http://schemas.microsoft.com/office/powerpoint/2010/main" val="3766431904"/>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YALNIZCA BAŞLIK_Kuruluş Şeması 12">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3" name="Slayt Numarası Yer Tutucusu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9" name="Serbest Biçim: Şekil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8" name="Resim Yer Tutucusu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10" name="Metin Yer Tutucusu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rtlCol="0" anchor="ctr">
            <a:noAutofit/>
          </a:bodyPr>
          <a:lstStyle>
            <a:lvl1pPr marL="0" indent="0" algn="l">
              <a:spcBef>
                <a:spcPts val="0"/>
              </a:spcBef>
              <a:spcAft>
                <a:spcPts val="0"/>
              </a:spcAft>
              <a:buNone/>
              <a:defRPr sz="1600" b="1">
                <a:solidFill>
                  <a:schemeClr val="tx2"/>
                </a:solidFill>
                <a:latin typeface="Calibri" panose="020F0502020204030204" pitchFamily="34" charset="0"/>
                <a:cs typeface="Calibri" panose="020F0502020204030204" pitchFamily="34" charset="0"/>
              </a:defRPr>
            </a:lvl1pPr>
          </a:lstStyle>
          <a:p>
            <a:pPr lvl="0" rtl="0"/>
            <a:r>
              <a:rPr lang="tr-TR" noProof="0"/>
              <a:t>METİN EKLEYİN </a:t>
            </a:r>
          </a:p>
        </p:txBody>
      </p:sp>
      <p:sp>
        <p:nvSpPr>
          <p:cNvPr id="12" name="Metin Yer Tutucusu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rtlCol="0" anchor="t">
            <a:noAutofit/>
          </a:bodyPr>
          <a:lstStyle>
            <a:lvl1pPr marL="0" indent="0" algn="l">
              <a:spcBef>
                <a:spcPts val="0"/>
              </a:spcBef>
              <a:spcAft>
                <a:spcPts val="0"/>
              </a:spcAft>
              <a:buNone/>
              <a:defRPr sz="1200" b="0">
                <a:solidFill>
                  <a:schemeClr val="tx2"/>
                </a:solidFill>
                <a:latin typeface="Calibri" panose="020F0502020204030204" pitchFamily="34" charset="0"/>
              </a:defRPr>
            </a:lvl1pPr>
          </a:lstStyle>
          <a:p>
            <a:pPr lvl="0" rtl="0"/>
            <a:r>
              <a:rPr lang="tr-TR" noProof="0"/>
              <a:t>Açıklama</a:t>
            </a:r>
          </a:p>
        </p:txBody>
      </p:sp>
      <p:cxnSp>
        <p:nvCxnSpPr>
          <p:cNvPr id="14" name="Düz Bağlayıcı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sim Yer Tutucusu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17" name="Metin Yer Tutucusu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18" name="Metin Yer Tutucusu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19" name="Resim Yer Tutucusu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0" name="Metin Yer Tutucusu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21" name="Metin Yer Tutucusu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22" name="Resim Yer Tutucusu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3" name="Metin Yer Tutucusu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24" name="Metin Yer Tutucusu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25" name="Resim Yer Tutucusu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6" name="Metin Yer Tutucusu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27" name="Metin Yer Tutucusu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28" name="Resim Yer Tutucusu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29" name="Metin Yer Tutucusu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30" name="Metin Yer Tutucusu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31" name="Resim Yer Tutucusu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32" name="Metin Yer Tutucusu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33" name="Metin Yer Tutucusu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cxnSp>
        <p:nvCxnSpPr>
          <p:cNvPr id="34" name="Düz Bağlayıcı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Resim Yer Tutucusu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39" name="Metin Yer Tutucusu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40" name="Metin Yer Tutucusu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41" name="Resim Yer Tutucusu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42" name="Metin Yer Tutucusu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43" name="Metin Yer Tutucusu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44" name="Resim Yer Tutucusu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45" name="Metin Yer Tutucusu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46" name="Metin Yer Tutucusu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sp>
        <p:nvSpPr>
          <p:cNvPr id="47" name="Resim Yer Tutucusu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tr-TR" noProof="0"/>
              <a:t>Resim Ekle</a:t>
            </a:r>
          </a:p>
        </p:txBody>
      </p:sp>
      <p:sp>
        <p:nvSpPr>
          <p:cNvPr id="48" name="Metin Yer Tutucusu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Calibri" panose="020F0502020204030204" pitchFamily="34" charset="0"/>
              </a:defRPr>
            </a:lvl1pPr>
          </a:lstStyle>
          <a:p>
            <a:pPr lvl="0" rtl="0"/>
            <a:r>
              <a:rPr lang="tr-TR" noProof="0"/>
              <a:t>AD</a:t>
            </a:r>
          </a:p>
        </p:txBody>
      </p:sp>
      <p:sp>
        <p:nvSpPr>
          <p:cNvPr id="49" name="Metin Yer Tutucusu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Calibri" panose="020F0502020204030204" pitchFamily="34" charset="0"/>
              </a:defRPr>
            </a:lvl1pPr>
          </a:lstStyle>
          <a:p>
            <a:pPr lvl="0" rtl="0"/>
            <a:r>
              <a:rPr lang="tr-TR" noProof="0"/>
              <a:t>Açıklama</a:t>
            </a:r>
          </a:p>
        </p:txBody>
      </p:sp>
    </p:spTree>
    <p:extLst>
      <p:ext uri="{BB962C8B-B14F-4D97-AF65-F5344CB8AC3E}">
        <p14:creationId xmlns:p14="http://schemas.microsoft.com/office/powerpoint/2010/main" val="1020462147"/>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aşlık Yan düzeltme eki Yalnızca Başlık">
    <p:spTree>
      <p:nvGrpSpPr>
        <p:cNvPr id="1" name=""/>
        <p:cNvGrpSpPr/>
        <p:nvPr/>
      </p:nvGrpSpPr>
      <p:grpSpPr>
        <a:xfrm>
          <a:off x="0" y="0"/>
          <a:ext cx="0" cy="0"/>
          <a:chOff x="0" y="0"/>
          <a:chExt cx="0" cy="0"/>
        </a:xfrm>
      </p:grpSpPr>
      <p:sp>
        <p:nvSpPr>
          <p:cNvPr id="34" name="Serbest Biçim: Şekil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16" name="Slayt Numarası Yer Tutucusu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
        <p:nvSpPr>
          <p:cNvPr id="15" name="Serbest Biçim: Şekil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Tree>
    <p:extLst>
      <p:ext uri="{BB962C8B-B14F-4D97-AF65-F5344CB8AC3E}">
        <p14:creationId xmlns:p14="http://schemas.microsoft.com/office/powerpoint/2010/main" val="180005240"/>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sim Yazıcı İçeriği_Mavi">
    <p:bg>
      <p:bgPr>
        <a:solidFill>
          <a:schemeClr val="tx2"/>
        </a:solidFill>
        <a:effectLst/>
      </p:bgPr>
    </p:bg>
    <p:spTree>
      <p:nvGrpSpPr>
        <p:cNvPr id="1" name=""/>
        <p:cNvGrpSpPr/>
        <p:nvPr/>
      </p:nvGrpSpPr>
      <p:grpSpPr>
        <a:xfrm>
          <a:off x="0" y="0"/>
          <a:ext cx="0" cy="0"/>
          <a:chOff x="0" y="0"/>
          <a:chExt cx="0" cy="0"/>
        </a:xfrm>
      </p:grpSpPr>
      <p:sp>
        <p:nvSpPr>
          <p:cNvPr id="11" name="Resim Yer Tutucusu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rtlCol="0" anchor="ctr">
            <a:noAutofit/>
          </a:bodyPr>
          <a:lstStyle>
            <a:lvl1pPr marL="0" indent="0" algn="ctr">
              <a:buNone/>
              <a:defRPr/>
            </a:lvl1pPr>
          </a:lstStyle>
          <a:p>
            <a:pPr rtl="0"/>
            <a:r>
              <a:rPr lang="tr-TR" noProof="0"/>
              <a:t>Resim Ekle</a:t>
            </a:r>
          </a:p>
        </p:txBody>
      </p:sp>
      <p:sp>
        <p:nvSpPr>
          <p:cNvPr id="17" name="Metin Yer Tutucusu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p:nvPr>
        </p:nvSpPr>
        <p:spPr>
          <a:xfrm>
            <a:off x="1257300" y="3962400"/>
            <a:ext cx="4114800" cy="1981200"/>
          </a:xfrm>
        </p:spPr>
        <p:txBody>
          <a:bodyPr rtlCol="0" anchor="ctr">
            <a:noAutofit/>
          </a:bodyPr>
          <a:lstStyle>
            <a:lvl1pPr algn="ctr">
              <a:lnSpc>
                <a:spcPct val="80000"/>
              </a:lnSpc>
              <a:defRPr sz="4000" b="0" spc="200" baseline="0"/>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6057900" y="4114800"/>
            <a:ext cx="4876800" cy="1371602"/>
          </a:xfrm>
        </p:spPr>
        <p:txBody>
          <a:bodyPr lIns="91440" rIns="91440" rtlCol="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tıklatın</a:t>
            </a:r>
          </a:p>
        </p:txBody>
      </p:sp>
      <p:sp>
        <p:nvSpPr>
          <p:cNvPr id="7" name="Metin Yer Tutucusu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8" name="Metin Yer Tutucusu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Tree>
    <p:extLst>
      <p:ext uri="{BB962C8B-B14F-4D97-AF65-F5344CB8AC3E}">
        <p14:creationId xmlns:p14="http://schemas.microsoft.com/office/powerpoint/2010/main" val="3192705734"/>
      </p:ext>
    </p:extLst>
  </p:cSld>
  <p:clrMapOvr>
    <a:masterClrMapping/>
  </p:clrMapOvr>
  <p:transition spd="slow">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Resim Yazısı İçeriği_Turuncu">
    <p:bg>
      <p:bgPr>
        <a:solidFill>
          <a:schemeClr val="accent2"/>
        </a:solidFill>
        <a:effectLst/>
      </p:bgPr>
    </p:bg>
    <p:spTree>
      <p:nvGrpSpPr>
        <p:cNvPr id="1" name=""/>
        <p:cNvGrpSpPr/>
        <p:nvPr/>
      </p:nvGrpSpPr>
      <p:grpSpPr>
        <a:xfrm>
          <a:off x="0" y="0"/>
          <a:ext cx="0" cy="0"/>
          <a:chOff x="0" y="0"/>
          <a:chExt cx="0" cy="0"/>
        </a:xfrm>
      </p:grpSpPr>
      <p:sp>
        <p:nvSpPr>
          <p:cNvPr id="11" name="Resim Yer Tutucusu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rtlCol="0" anchor="ctr">
            <a:noAutofit/>
          </a:bodyPr>
          <a:lstStyle>
            <a:lvl1pPr marL="0" indent="0" algn="ctr">
              <a:buNone/>
              <a:defRPr/>
            </a:lvl1pPr>
          </a:lstStyle>
          <a:p>
            <a:pPr rtl="0"/>
            <a:r>
              <a:rPr lang="tr-TR" noProof="0"/>
              <a:t>Resim Ekle</a:t>
            </a:r>
          </a:p>
        </p:txBody>
      </p:sp>
      <p:sp>
        <p:nvSpPr>
          <p:cNvPr id="17" name="Metin Yer Tutucusu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p:nvPr>
        </p:nvSpPr>
        <p:spPr>
          <a:xfrm>
            <a:off x="1257300" y="3962400"/>
            <a:ext cx="4114800" cy="1981200"/>
          </a:xfrm>
        </p:spPr>
        <p:txBody>
          <a:bodyPr rtlCol="0" anchor="ctr">
            <a:noAutofit/>
          </a:bodyPr>
          <a:lstStyle>
            <a:lvl1pPr algn="ctr">
              <a:lnSpc>
                <a:spcPct val="80000"/>
              </a:lnSpc>
              <a:defRPr sz="4000" b="0" spc="200" baseline="0"/>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6057900" y="4114800"/>
            <a:ext cx="4876800" cy="1371602"/>
          </a:xfrm>
        </p:spPr>
        <p:txBody>
          <a:bodyPr lIns="91440" rIns="91440" rtlCol="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tıklatın</a:t>
            </a:r>
          </a:p>
        </p:txBody>
      </p:sp>
      <p:sp>
        <p:nvSpPr>
          <p:cNvPr id="7" name="Metin Yer Tutucusu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8" name="Metin Yer Tutucusu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Tree>
    <p:extLst>
      <p:ext uri="{BB962C8B-B14F-4D97-AF65-F5344CB8AC3E}">
        <p14:creationId xmlns:p14="http://schemas.microsoft.com/office/powerpoint/2010/main" val="185705860"/>
      </p:ext>
    </p:extLst>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eçiş">
    <p:spTree>
      <p:nvGrpSpPr>
        <p:cNvPr id="1" name=""/>
        <p:cNvGrpSpPr/>
        <p:nvPr/>
      </p:nvGrpSpPr>
      <p:grpSpPr>
        <a:xfrm>
          <a:off x="0" y="0"/>
          <a:ext cx="0" cy="0"/>
          <a:chOff x="0" y="0"/>
          <a:chExt cx="0" cy="0"/>
        </a:xfrm>
      </p:grpSpPr>
      <p:sp>
        <p:nvSpPr>
          <p:cNvPr id="9" name="Metin Yer Tutucusu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7" name="Metin Yer Tutucusu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rtlCol="0">
            <a:normAutofit/>
          </a:bodyPr>
          <a:lstStyle>
            <a:lvl1pPr>
              <a:defRPr sz="6000">
                <a:solidFill>
                  <a:schemeClr val="bg1"/>
                </a:solidFill>
              </a:defRPr>
            </a:lvl1pPr>
          </a:lstStyle>
          <a:p>
            <a:pPr rtl="0"/>
            <a:r>
              <a:rPr lang="tr-TR" noProof="0"/>
              <a:t>Asıl başlık stilini düzenlemek için tıklayın</a:t>
            </a:r>
          </a:p>
        </p:txBody>
      </p:sp>
      <p:sp>
        <p:nvSpPr>
          <p:cNvPr id="8" name="Metin Yer Tutucusu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Tree>
    <p:extLst>
      <p:ext uri="{BB962C8B-B14F-4D97-AF65-F5344CB8AC3E}">
        <p14:creationId xmlns:p14="http://schemas.microsoft.com/office/powerpoint/2010/main" val="2157526665"/>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Geçiş">
    <p:spTree>
      <p:nvGrpSpPr>
        <p:cNvPr id="1" name=""/>
        <p:cNvGrpSpPr/>
        <p:nvPr/>
      </p:nvGrpSpPr>
      <p:grpSpPr>
        <a:xfrm>
          <a:off x="0" y="0"/>
          <a:ext cx="0" cy="0"/>
          <a:chOff x="0" y="0"/>
          <a:chExt cx="0" cy="0"/>
        </a:xfrm>
      </p:grpSpPr>
      <p:sp>
        <p:nvSpPr>
          <p:cNvPr id="9" name="Metin Yer Tutucusu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7" name="Metin Yer Tutucusu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rtlCol="0">
            <a:normAutofit/>
          </a:bodyPr>
          <a:lstStyle>
            <a:lvl1pPr>
              <a:defRPr sz="6000">
                <a:solidFill>
                  <a:schemeClr val="bg1"/>
                </a:solidFill>
              </a:defRPr>
            </a:lvl1pPr>
          </a:lstStyle>
          <a:p>
            <a:pPr rtl="0"/>
            <a:r>
              <a:rPr lang="tr-TR" noProof="0"/>
              <a:t>Asıl başlık stilini düzenlemek için tıklayın</a:t>
            </a:r>
          </a:p>
        </p:txBody>
      </p:sp>
      <p:sp>
        <p:nvSpPr>
          <p:cNvPr id="8" name="Metin Yer Tutucusu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Tree>
    <p:extLst>
      <p:ext uri="{BB962C8B-B14F-4D97-AF65-F5344CB8AC3E}">
        <p14:creationId xmlns:p14="http://schemas.microsoft.com/office/powerpoint/2010/main" val="4031722348"/>
      </p:ext>
    </p:extLst>
  </p:cSld>
  <p:clrMapOvr>
    <a:masterClrMapping/>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Geçiş">
    <p:spTree>
      <p:nvGrpSpPr>
        <p:cNvPr id="1" name=""/>
        <p:cNvGrpSpPr/>
        <p:nvPr/>
      </p:nvGrpSpPr>
      <p:grpSpPr>
        <a:xfrm>
          <a:off x="0" y="0"/>
          <a:ext cx="0" cy="0"/>
          <a:chOff x="0" y="0"/>
          <a:chExt cx="0" cy="0"/>
        </a:xfrm>
      </p:grpSpPr>
      <p:sp>
        <p:nvSpPr>
          <p:cNvPr id="9" name="Metin Yer Tutucusu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7" name="Metin Yer Tutucusu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rtlCol="0">
            <a:normAutofit/>
          </a:bodyPr>
          <a:lstStyle>
            <a:lvl1pPr>
              <a:defRPr sz="6000">
                <a:solidFill>
                  <a:schemeClr val="bg1"/>
                </a:solidFill>
              </a:defRPr>
            </a:lvl1pPr>
          </a:lstStyle>
          <a:p>
            <a:pPr rtl="0"/>
            <a:r>
              <a:rPr lang="tr-TR" noProof="0"/>
              <a:t>Asıl başlık stilini düzenlemek için tıklayın</a:t>
            </a:r>
          </a:p>
        </p:txBody>
      </p:sp>
      <p:sp>
        <p:nvSpPr>
          <p:cNvPr id="8" name="Metin Yer Tutucusu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Tree>
    <p:extLst>
      <p:ext uri="{BB962C8B-B14F-4D97-AF65-F5344CB8AC3E}">
        <p14:creationId xmlns:p14="http://schemas.microsoft.com/office/powerpoint/2010/main" val="2986109278"/>
      </p:ext>
    </p:extLst>
  </p:cSld>
  <p:clrMapOvr>
    <a:masterClrMapping/>
  </p:clrMapOvr>
  <p:transition spd="slow">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Geçiş">
    <p:spTree>
      <p:nvGrpSpPr>
        <p:cNvPr id="1" name=""/>
        <p:cNvGrpSpPr/>
        <p:nvPr/>
      </p:nvGrpSpPr>
      <p:grpSpPr>
        <a:xfrm>
          <a:off x="0" y="0"/>
          <a:ext cx="0" cy="0"/>
          <a:chOff x="0" y="0"/>
          <a:chExt cx="0" cy="0"/>
        </a:xfrm>
      </p:grpSpPr>
      <p:sp>
        <p:nvSpPr>
          <p:cNvPr id="25" name="Resim Yer Tutucusu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rtlCol="0" anchor="ctr"/>
          <a:lstStyle>
            <a:lvl1pPr marL="0" indent="0" algn="ctr">
              <a:buNone/>
              <a:defRPr>
                <a:solidFill>
                  <a:schemeClr val="bg1">
                    <a:lumMod val="50000"/>
                  </a:schemeClr>
                </a:solidFill>
              </a:defRPr>
            </a:lvl1pPr>
          </a:lstStyle>
          <a:p>
            <a:pPr rtl="0"/>
            <a:r>
              <a:rPr lang="tr-TR" noProof="0"/>
              <a:t>Resim Ekle</a:t>
            </a:r>
          </a:p>
        </p:txBody>
      </p:sp>
      <p:sp>
        <p:nvSpPr>
          <p:cNvPr id="27" name="Metin Yer Tutucusu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rtlCol="0">
            <a:noAutofit/>
          </a:bodyPr>
          <a:lstStyle>
            <a:lvl1pPr marL="0" indent="0">
              <a:buNone/>
              <a:defRPr>
                <a:solidFill>
                  <a:schemeClr val="tx1">
                    <a:alpha val="0"/>
                  </a:schemeClr>
                </a:solidFill>
              </a:defRPr>
            </a:lvl1pPr>
          </a:lstStyle>
          <a:p>
            <a:pPr lvl="0" rtl="0"/>
            <a:r>
              <a:rPr lang="tr-TR" noProof="0"/>
              <a:t>I</a:t>
            </a:r>
          </a:p>
        </p:txBody>
      </p:sp>
      <p:sp>
        <p:nvSpPr>
          <p:cNvPr id="26" name="Metin Yer Tutucusu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rtlCol="0" anchor="b">
            <a:normAutofit/>
          </a:bodyPr>
          <a:lstStyle>
            <a:lvl1pPr algn="ctr">
              <a:defRPr sz="6000">
                <a:solidFill>
                  <a:schemeClr val="bg1"/>
                </a:solidFill>
              </a:defRPr>
            </a:lvl1pPr>
          </a:lstStyle>
          <a:p>
            <a:pPr rtl="0"/>
            <a:r>
              <a:rPr lang="tr-TR" noProof="0"/>
              <a:t>Asıl başlık stilini düzenlemek için tıklayın</a:t>
            </a:r>
          </a:p>
        </p:txBody>
      </p:sp>
      <p:sp>
        <p:nvSpPr>
          <p:cNvPr id="6" name="Slayt Numarası Yer Tutucusu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3662537598"/>
      </p:ext>
    </p:extLst>
  </p:cSld>
  <p:clrMapOvr>
    <a:masterClrMapping/>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Geçiş">
    <p:spTree>
      <p:nvGrpSpPr>
        <p:cNvPr id="1" name=""/>
        <p:cNvGrpSpPr/>
        <p:nvPr/>
      </p:nvGrpSpPr>
      <p:grpSpPr>
        <a:xfrm>
          <a:off x="0" y="0"/>
          <a:ext cx="0" cy="0"/>
          <a:chOff x="0" y="0"/>
          <a:chExt cx="0" cy="0"/>
        </a:xfrm>
      </p:grpSpPr>
      <p:sp>
        <p:nvSpPr>
          <p:cNvPr id="8" name="Resim Yer Tutucusu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rtlCol="0" anchor="ctr">
            <a:noAutofit/>
          </a:bodyPr>
          <a:lstStyle>
            <a:lvl1pPr marL="0" indent="0" algn="ctr">
              <a:buNone/>
              <a:defRPr>
                <a:solidFill>
                  <a:schemeClr val="bg1">
                    <a:lumMod val="50000"/>
                  </a:schemeClr>
                </a:solidFill>
              </a:defRPr>
            </a:lvl1pPr>
          </a:lstStyle>
          <a:p>
            <a:pPr rtl="0"/>
            <a:r>
              <a:rPr lang="tr-TR" noProof="0"/>
              <a:t>Resim Ekle</a:t>
            </a:r>
          </a:p>
        </p:txBody>
      </p:sp>
      <p:sp>
        <p:nvSpPr>
          <p:cNvPr id="27" name="Metin Yer Tutucusu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rtlCol="0">
            <a:noAutofit/>
          </a:bodyPr>
          <a:lstStyle>
            <a:lvl1pPr marL="0" indent="0">
              <a:buNone/>
              <a:defRPr>
                <a:solidFill>
                  <a:schemeClr val="tx1">
                    <a:alpha val="0"/>
                  </a:schemeClr>
                </a:solidFill>
              </a:defRPr>
            </a:lvl1pPr>
          </a:lstStyle>
          <a:p>
            <a:pPr lvl="0" rtl="0"/>
            <a:r>
              <a:rPr lang="tr-TR" noProof="0"/>
              <a:t>I</a:t>
            </a:r>
          </a:p>
        </p:txBody>
      </p:sp>
      <p:sp>
        <p:nvSpPr>
          <p:cNvPr id="2" name="Başlık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rtlCol="0" anchor="t">
            <a:normAutofit/>
          </a:bodyPr>
          <a:lstStyle>
            <a:lvl1pPr algn="l">
              <a:defRPr sz="6000">
                <a:solidFill>
                  <a:schemeClr val="bg1"/>
                </a:solidFill>
              </a:defRPr>
            </a:lvl1pPr>
          </a:lstStyle>
          <a:p>
            <a:pPr rtl="0"/>
            <a:r>
              <a:rPr lang="tr-TR" noProof="0"/>
              <a:t>Asıl başlık stilini düzenlemek için tıklayın</a:t>
            </a:r>
          </a:p>
        </p:txBody>
      </p:sp>
      <p:sp>
        <p:nvSpPr>
          <p:cNvPr id="9" name="Metin Yer Tutucusu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rtlCol="0"/>
          <a:lstStyle>
            <a:lvl1pPr marL="0" indent="0">
              <a:buNone/>
              <a:defRPr>
                <a:solidFill>
                  <a:schemeClr val="tx1">
                    <a:alpha val="0"/>
                  </a:schemeClr>
                </a:solidFill>
              </a:defRPr>
            </a:lvl1pPr>
          </a:lstStyle>
          <a:p>
            <a:pPr lvl="0" rtl="0"/>
            <a:r>
              <a:rPr lang="tr-TR" noProof="0"/>
              <a:t>I</a:t>
            </a:r>
          </a:p>
        </p:txBody>
      </p:sp>
      <p:sp>
        <p:nvSpPr>
          <p:cNvPr id="7" name="Slayt Numarası Yer Tutucusu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3273548223"/>
      </p:ext>
    </p:extLst>
  </p:cSld>
  <p:clrMapOvr>
    <a:masterClrMapping/>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Geçiş">
    <p:spTree>
      <p:nvGrpSpPr>
        <p:cNvPr id="1" name=""/>
        <p:cNvGrpSpPr/>
        <p:nvPr/>
      </p:nvGrpSpPr>
      <p:grpSpPr>
        <a:xfrm>
          <a:off x="0" y="0"/>
          <a:ext cx="0" cy="0"/>
          <a:chOff x="0" y="0"/>
          <a:chExt cx="0" cy="0"/>
        </a:xfrm>
      </p:grpSpPr>
      <p:sp>
        <p:nvSpPr>
          <p:cNvPr id="8" name="Resim Yer Tutucusu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rtlCol="0" anchor="ctr">
            <a:noAutofit/>
          </a:bodyPr>
          <a:lstStyle>
            <a:lvl1pPr marL="0" indent="0" algn="ctr">
              <a:buNone/>
              <a:defRPr>
                <a:solidFill>
                  <a:schemeClr val="bg1">
                    <a:lumMod val="50000"/>
                  </a:schemeClr>
                </a:solidFill>
              </a:defRPr>
            </a:lvl1pPr>
          </a:lstStyle>
          <a:p>
            <a:pPr rtl="0"/>
            <a:r>
              <a:rPr lang="tr-TR" noProof="0"/>
              <a:t>Resim Ekle</a:t>
            </a:r>
          </a:p>
        </p:txBody>
      </p:sp>
      <p:sp>
        <p:nvSpPr>
          <p:cNvPr id="27" name="Metin Yer Tutucusu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rtlCol="0">
            <a:noAutofit/>
          </a:bodyPr>
          <a:lstStyle>
            <a:lvl1pPr marL="0" indent="0">
              <a:buNone/>
              <a:defRPr>
                <a:solidFill>
                  <a:schemeClr val="tx1">
                    <a:alpha val="0"/>
                  </a:schemeClr>
                </a:solidFill>
              </a:defRPr>
            </a:lvl1pPr>
          </a:lstStyle>
          <a:p>
            <a:pPr lvl="0" rtl="0"/>
            <a:r>
              <a:rPr lang="tr-TR" noProof="0"/>
              <a:t>I</a:t>
            </a:r>
          </a:p>
        </p:txBody>
      </p:sp>
      <p:sp>
        <p:nvSpPr>
          <p:cNvPr id="2" name="Başlık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rtlCol="0" anchor="t">
            <a:normAutofit/>
          </a:bodyPr>
          <a:lstStyle>
            <a:lvl1pPr algn="l">
              <a:defRPr sz="6000">
                <a:solidFill>
                  <a:schemeClr val="bg1"/>
                </a:solidFill>
              </a:defRPr>
            </a:lvl1pPr>
          </a:lstStyle>
          <a:p>
            <a:pPr rtl="0"/>
            <a:r>
              <a:rPr lang="tr-TR" noProof="0"/>
              <a:t>Asıl başlık stilini düzenlemek için tıklayın</a:t>
            </a:r>
          </a:p>
        </p:txBody>
      </p:sp>
      <p:sp>
        <p:nvSpPr>
          <p:cNvPr id="9" name="Metin Yer Tutucusu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rtlCol="0"/>
          <a:lstStyle>
            <a:lvl1pPr marL="0" indent="0">
              <a:buNone/>
              <a:defRPr>
                <a:solidFill>
                  <a:schemeClr val="tx1">
                    <a:alpha val="0"/>
                  </a:schemeClr>
                </a:solidFill>
              </a:defRPr>
            </a:lvl1pPr>
          </a:lstStyle>
          <a:p>
            <a:pPr lvl="0" rtl="0"/>
            <a:r>
              <a:rPr lang="tr-TR" noProof="0"/>
              <a:t>I</a:t>
            </a:r>
          </a:p>
        </p:txBody>
      </p:sp>
      <p:sp>
        <p:nvSpPr>
          <p:cNvPr id="7" name="Slayt Numarası Yer Tutucusu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193110706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Başlık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rtlCol="0" anchor="ctr">
            <a:noAutofit/>
          </a:bodyPr>
          <a:lstStyle>
            <a:lvl1pPr marL="0" indent="0" algn="ctr">
              <a:buNone/>
              <a:defRPr/>
            </a:lvl1pPr>
          </a:lstStyle>
          <a:p>
            <a:pPr rtl="0"/>
            <a:r>
              <a:rPr lang="tr-TR" noProof="0"/>
              <a:t>Resim Ekle</a:t>
            </a:r>
          </a:p>
        </p:txBody>
      </p:sp>
      <p:sp>
        <p:nvSpPr>
          <p:cNvPr id="7" name="Metin Yer Tutucusu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2" name="Metin Yer Tutucusu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10" name="Metin Yer Tutucusu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rtlCol="0"/>
          <a:lstStyle>
            <a:lvl1pPr marL="0" indent="0" algn="ctr">
              <a:buNone/>
              <a:defRPr>
                <a:solidFill>
                  <a:schemeClr val="tx1">
                    <a:alpha val="0"/>
                  </a:schemeClr>
                </a:solidFill>
              </a:defRPr>
            </a:lvl1pPr>
          </a:lstStyle>
          <a:p>
            <a:pPr lvl="0" rtl="0"/>
            <a:r>
              <a:rPr lang="tr-TR" noProof="0"/>
              <a:t>I</a:t>
            </a:r>
          </a:p>
        </p:txBody>
      </p:sp>
      <p:sp>
        <p:nvSpPr>
          <p:cNvPr id="2" name="Başlık 1"/>
          <p:cNvSpPr>
            <a:spLocks noGrp="1"/>
          </p:cNvSpPr>
          <p:nvPr>
            <p:ph type="ctrTitle"/>
          </p:nvPr>
        </p:nvSpPr>
        <p:spPr>
          <a:xfrm>
            <a:off x="3163809" y="1905000"/>
            <a:ext cx="5864382" cy="2275238"/>
          </a:xfrm>
        </p:spPr>
        <p:txBody>
          <a:bodyPr rtlCol="0" anchor="t">
            <a:normAutofit/>
          </a:bodyPr>
          <a:lstStyle>
            <a:lvl1pPr algn="ctr">
              <a:defRPr lang="en-US" sz="5000" kern="1200" cap="all" spc="100" baseline="0" dirty="0">
                <a:solidFill>
                  <a:schemeClr val="bg1"/>
                </a:solidFill>
                <a:latin typeface="Calibri" panose="020F0502020204030204" pitchFamily="34" charset="0"/>
                <a:ea typeface="+mj-ea"/>
                <a:cs typeface="Calibri" panose="020F0502020204030204" pitchFamily="34" charset="0"/>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4059707" y="4297679"/>
            <a:ext cx="4072586" cy="1463040"/>
          </a:xfrm>
        </p:spPr>
        <p:txBody>
          <a:bodyPr lIns="91440" rIns="91440" rtlCol="0" anchor="t">
            <a:normAutofit/>
          </a:bodyPr>
          <a:lstStyle>
            <a:lvl1pPr marL="0" indent="0" algn="ctr">
              <a:lnSpc>
                <a:spcPct val="100000"/>
              </a:lnSpc>
              <a:spcBef>
                <a:spcPts val="0"/>
              </a:spcBef>
              <a:buNone/>
              <a:defRPr lang="en-US" sz="2000" kern="1200" dirty="0">
                <a:solidFill>
                  <a:schemeClr val="bg1"/>
                </a:solidFill>
                <a:latin typeface="Calibri" panose="020F0502020204030204" pitchFamily="34" charset="0"/>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tıklatın</a:t>
            </a:r>
          </a:p>
        </p:txBody>
      </p:sp>
    </p:spTree>
    <p:extLst>
      <p:ext uri="{BB962C8B-B14F-4D97-AF65-F5344CB8AC3E}">
        <p14:creationId xmlns:p14="http://schemas.microsoft.com/office/powerpoint/2010/main" val="3053201102"/>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Geçiş">
    <p:spTree>
      <p:nvGrpSpPr>
        <p:cNvPr id="1" name=""/>
        <p:cNvGrpSpPr/>
        <p:nvPr/>
      </p:nvGrpSpPr>
      <p:grpSpPr>
        <a:xfrm>
          <a:off x="0" y="0"/>
          <a:ext cx="0" cy="0"/>
          <a:chOff x="0" y="0"/>
          <a:chExt cx="0" cy="0"/>
        </a:xfrm>
      </p:grpSpPr>
      <p:sp>
        <p:nvSpPr>
          <p:cNvPr id="8" name="Resim Yer Tutucusu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rtlCol="0" anchor="ctr">
            <a:noAutofit/>
          </a:bodyPr>
          <a:lstStyle>
            <a:lvl1pPr marL="0" indent="0" algn="ctr">
              <a:buNone/>
              <a:defRPr>
                <a:solidFill>
                  <a:schemeClr val="bg1">
                    <a:lumMod val="50000"/>
                  </a:schemeClr>
                </a:solidFill>
              </a:defRPr>
            </a:lvl1pPr>
          </a:lstStyle>
          <a:p>
            <a:pPr rtl="0"/>
            <a:r>
              <a:rPr lang="tr-TR" noProof="0"/>
              <a:t>Resim Ekle</a:t>
            </a:r>
          </a:p>
        </p:txBody>
      </p:sp>
      <p:sp>
        <p:nvSpPr>
          <p:cNvPr id="27" name="Metin Yer Tutucusu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rtlCol="0">
            <a:noAutofit/>
          </a:bodyPr>
          <a:lstStyle>
            <a:lvl1pPr marL="0" indent="0">
              <a:buNone/>
              <a:defRPr>
                <a:solidFill>
                  <a:schemeClr val="tx1">
                    <a:alpha val="0"/>
                  </a:schemeClr>
                </a:solidFill>
              </a:defRPr>
            </a:lvl1pPr>
          </a:lstStyle>
          <a:p>
            <a:pPr lvl="0" rtl="0"/>
            <a:r>
              <a:rPr lang="tr-TR" noProof="0"/>
              <a:t>I</a:t>
            </a:r>
          </a:p>
        </p:txBody>
      </p:sp>
      <p:sp>
        <p:nvSpPr>
          <p:cNvPr id="2" name="Başlık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rtlCol="0" anchor="t">
            <a:normAutofit/>
          </a:bodyPr>
          <a:lstStyle>
            <a:lvl1pPr algn="l">
              <a:defRPr sz="6000">
                <a:solidFill>
                  <a:schemeClr val="bg1"/>
                </a:solidFill>
              </a:defRPr>
            </a:lvl1pPr>
          </a:lstStyle>
          <a:p>
            <a:pPr rtl="0"/>
            <a:r>
              <a:rPr lang="tr-TR" noProof="0"/>
              <a:t>Asıl başlık stilini düzenlemek için tıklayın</a:t>
            </a:r>
          </a:p>
        </p:txBody>
      </p:sp>
      <p:sp>
        <p:nvSpPr>
          <p:cNvPr id="9" name="Metin Yer Tutucusu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rtlCol="0"/>
          <a:lstStyle>
            <a:lvl1pPr marL="0" indent="0">
              <a:buNone/>
              <a:defRPr>
                <a:solidFill>
                  <a:schemeClr val="tx1">
                    <a:alpha val="0"/>
                  </a:schemeClr>
                </a:solidFill>
              </a:defRPr>
            </a:lvl1pPr>
          </a:lstStyle>
          <a:p>
            <a:pPr lvl="0" rtl="0"/>
            <a:r>
              <a:rPr lang="tr-TR" noProof="0"/>
              <a:t>I</a:t>
            </a:r>
          </a:p>
        </p:txBody>
      </p:sp>
      <p:sp>
        <p:nvSpPr>
          <p:cNvPr id="7" name="Slayt Numarası Yer Tutucusu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1006365092"/>
      </p:ext>
    </p:extLst>
  </p:cSld>
  <p:clrMapOvr>
    <a:masterClrMapping/>
  </p:clrMapOvr>
  <p:transition spd="slow">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Geçiş">
    <p:spTree>
      <p:nvGrpSpPr>
        <p:cNvPr id="1" name=""/>
        <p:cNvGrpSpPr/>
        <p:nvPr/>
      </p:nvGrpSpPr>
      <p:grpSpPr>
        <a:xfrm>
          <a:off x="0" y="0"/>
          <a:ext cx="0" cy="0"/>
          <a:chOff x="0" y="0"/>
          <a:chExt cx="0" cy="0"/>
        </a:xfrm>
      </p:grpSpPr>
      <p:sp>
        <p:nvSpPr>
          <p:cNvPr id="8" name="Resim Yer Tutucusu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rtlCol="0" anchor="ctr">
            <a:noAutofit/>
          </a:bodyPr>
          <a:lstStyle>
            <a:lvl1pPr marL="0" indent="0" algn="ctr">
              <a:buNone/>
              <a:defRPr>
                <a:solidFill>
                  <a:schemeClr val="bg1">
                    <a:lumMod val="50000"/>
                  </a:schemeClr>
                </a:solidFill>
              </a:defRPr>
            </a:lvl1pPr>
          </a:lstStyle>
          <a:p>
            <a:pPr rtl="0"/>
            <a:r>
              <a:rPr lang="tr-TR" noProof="0"/>
              <a:t>Resim Ekle</a:t>
            </a:r>
          </a:p>
        </p:txBody>
      </p:sp>
      <p:sp>
        <p:nvSpPr>
          <p:cNvPr id="27" name="Metin Yer Tutucusu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rtlCol="0">
            <a:noAutofit/>
          </a:bodyPr>
          <a:lstStyle>
            <a:lvl1pPr marL="0" indent="0">
              <a:buNone/>
              <a:defRPr>
                <a:solidFill>
                  <a:schemeClr val="tx1">
                    <a:alpha val="0"/>
                  </a:schemeClr>
                </a:solidFill>
              </a:defRPr>
            </a:lvl1pPr>
          </a:lstStyle>
          <a:p>
            <a:pPr lvl="0" rtl="0"/>
            <a:r>
              <a:rPr lang="tr-TR" noProof="0"/>
              <a:t>I</a:t>
            </a:r>
          </a:p>
        </p:txBody>
      </p:sp>
      <p:sp>
        <p:nvSpPr>
          <p:cNvPr id="2" name="Başlık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rtlCol="0" anchor="t">
            <a:normAutofit/>
          </a:bodyPr>
          <a:lstStyle>
            <a:lvl1pPr algn="l">
              <a:defRPr sz="6000">
                <a:solidFill>
                  <a:schemeClr val="bg1"/>
                </a:solidFill>
              </a:defRPr>
            </a:lvl1pPr>
          </a:lstStyle>
          <a:p>
            <a:pPr rtl="0"/>
            <a:r>
              <a:rPr lang="tr-TR" noProof="0"/>
              <a:t>Asıl başlık stilini düzenlemek için tıklayın</a:t>
            </a:r>
          </a:p>
        </p:txBody>
      </p:sp>
      <p:sp>
        <p:nvSpPr>
          <p:cNvPr id="9" name="Metin Yer Tutucusu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rtlCol="0"/>
          <a:lstStyle>
            <a:lvl1pPr marL="0" indent="0">
              <a:buNone/>
              <a:defRPr>
                <a:solidFill>
                  <a:schemeClr val="tx1">
                    <a:alpha val="0"/>
                  </a:schemeClr>
                </a:solidFill>
              </a:defRPr>
            </a:lvl1pPr>
          </a:lstStyle>
          <a:p>
            <a:pPr lvl="0" rtl="0"/>
            <a:r>
              <a:rPr lang="tr-TR" noProof="0"/>
              <a:t>I</a:t>
            </a:r>
          </a:p>
        </p:txBody>
      </p:sp>
      <p:sp>
        <p:nvSpPr>
          <p:cNvPr id="7" name="Slayt Numarası Yer Tutucusu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643891568"/>
      </p:ext>
    </p:extLst>
  </p:cSld>
  <p:clrMapOvr>
    <a:masterClrMapping/>
  </p:clrMapOvr>
  <p:transition spd="slow">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Kapanıyor-Teşekkürler 1">
    <p:bg>
      <p:bgPr>
        <a:solidFill>
          <a:schemeClr val="bg1">
            <a:lumMod val="95000"/>
          </a:schemeClr>
        </a:solidFill>
        <a:effectLst/>
      </p:bgPr>
    </p:bg>
    <p:spTree>
      <p:nvGrpSpPr>
        <p:cNvPr id="1" name=""/>
        <p:cNvGrpSpPr/>
        <p:nvPr/>
      </p:nvGrpSpPr>
      <p:grpSpPr>
        <a:xfrm>
          <a:off x="0" y="0"/>
          <a:ext cx="0" cy="0"/>
          <a:chOff x="0" y="0"/>
          <a:chExt cx="0" cy="0"/>
        </a:xfrm>
      </p:grpSpPr>
      <p:sp>
        <p:nvSpPr>
          <p:cNvPr id="53" name="Metin Yer Tutucusu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latin typeface="Calibri" panose="020F0502020204030204" pitchFamily="34" charset="0"/>
              </a:defRPr>
            </a:lvl1pPr>
          </a:lstStyle>
          <a:p>
            <a:pPr marL="0" lvl="0" algn="ctr" rtl="0"/>
            <a:r>
              <a:rPr lang="tr-TR" noProof="0"/>
              <a:t>I</a:t>
            </a:r>
          </a:p>
        </p:txBody>
      </p:sp>
      <p:sp>
        <p:nvSpPr>
          <p:cNvPr id="48" name="Serbest Biçim: Şekil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49" name="Serbest Biçim: Şekil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tr-TR" noProof="0">
              <a:latin typeface="Calibri" panose="020F0502020204030204" pitchFamily="34" charset="0"/>
            </a:endParaRPr>
          </a:p>
        </p:txBody>
      </p:sp>
      <p:sp>
        <p:nvSpPr>
          <p:cNvPr id="17" name="Metin Yer Tutucusu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hasCustomPrompt="1"/>
          </p:nvPr>
        </p:nvSpPr>
        <p:spPr>
          <a:xfrm>
            <a:off x="1378135" y="1219200"/>
            <a:ext cx="7232465" cy="903638"/>
          </a:xfrm>
        </p:spPr>
        <p:txBody>
          <a:bodyPr rtlCol="0" anchor="t">
            <a:normAutofit/>
          </a:bodyPr>
          <a:lstStyle>
            <a:lvl1pPr algn="l">
              <a:defRPr lang="en-US" sz="5000" kern="1200" cap="all" spc="100" baseline="0" dirty="0">
                <a:solidFill>
                  <a:srgbClr val="2C2E52"/>
                </a:solidFill>
                <a:latin typeface="Calibri" panose="020F0502020204030204" pitchFamily="34" charset="0"/>
                <a:ea typeface="+mj-ea"/>
                <a:cs typeface="Calibri" panose="020F0502020204030204" pitchFamily="34" charset="0"/>
              </a:defRPr>
            </a:lvl1pPr>
          </a:lstStyle>
          <a:p>
            <a:pPr rtl="0"/>
            <a:r>
              <a:rPr lang="tr-TR" noProof="0"/>
              <a:t>TEŞEKKÜRLER</a:t>
            </a:r>
          </a:p>
        </p:txBody>
      </p:sp>
      <p:sp>
        <p:nvSpPr>
          <p:cNvPr id="33" name="Dikdörtgen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tr-TR" noProof="0">
              <a:latin typeface="Calibri" panose="020F0502020204030204" pitchFamily="34" charset="0"/>
            </a:endParaRPr>
          </a:p>
        </p:txBody>
      </p:sp>
      <p:sp>
        <p:nvSpPr>
          <p:cNvPr id="19" name="Resim Yer Tutucusu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rtlCol="0" anchor="ctr">
            <a:noAutofit/>
          </a:bodyPr>
          <a:lstStyle>
            <a:lvl1pPr marL="0" indent="0" algn="ctr">
              <a:buNone/>
              <a:defRPr/>
            </a:lvl1pPr>
          </a:lstStyle>
          <a:p>
            <a:pPr rtl="0"/>
            <a:r>
              <a:rPr lang="tr-TR" noProof="0"/>
              <a:t>Resim Ekle</a:t>
            </a:r>
          </a:p>
        </p:txBody>
      </p:sp>
    </p:spTree>
    <p:extLst>
      <p:ext uri="{BB962C8B-B14F-4D97-AF65-F5344CB8AC3E}">
        <p14:creationId xmlns:p14="http://schemas.microsoft.com/office/powerpoint/2010/main" val="393251935"/>
      </p:ext>
    </p:extLst>
  </p:cSld>
  <p:clrMapOvr>
    <a:masterClrMapping/>
  </p:clrMapOvr>
  <p:transition spd="slow">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apanıyor-Teşekkürler 2">
    <p:spTree>
      <p:nvGrpSpPr>
        <p:cNvPr id="1" name=""/>
        <p:cNvGrpSpPr/>
        <p:nvPr/>
      </p:nvGrpSpPr>
      <p:grpSpPr>
        <a:xfrm>
          <a:off x="0" y="0"/>
          <a:ext cx="0" cy="0"/>
          <a:chOff x="0" y="0"/>
          <a:chExt cx="0" cy="0"/>
        </a:xfrm>
      </p:grpSpPr>
      <p:sp>
        <p:nvSpPr>
          <p:cNvPr id="26" name="Resim Yer Tutucusu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rtlCol="0" anchor="ctr">
            <a:noAutofit/>
          </a:bodyPr>
          <a:lstStyle>
            <a:lvl1pPr marL="0" indent="0" algn="ctr">
              <a:buNone/>
              <a:defRPr/>
            </a:lvl1pPr>
          </a:lstStyle>
          <a:p>
            <a:pPr rtl="0"/>
            <a:r>
              <a:rPr lang="tr-TR" noProof="0"/>
              <a:t>Resim Ekle</a:t>
            </a:r>
          </a:p>
        </p:txBody>
      </p:sp>
      <p:sp>
        <p:nvSpPr>
          <p:cNvPr id="27" name="Metin Yer Tutucusu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4" name="Metin Yer Tutucusu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rtlCol="0">
            <a:noAutofit/>
          </a:bodyPr>
          <a:lstStyle>
            <a:lvl1pPr marL="0" indent="0" algn="ctr">
              <a:buNone/>
              <a:defRPr>
                <a:solidFill>
                  <a:schemeClr val="tx1">
                    <a:alpha val="0"/>
                  </a:schemeClr>
                </a:solidFill>
              </a:defRPr>
            </a:lvl1pPr>
          </a:lstStyle>
          <a:p>
            <a:pPr lvl="0" rtl="0"/>
            <a:r>
              <a:rPr lang="tr-TR" noProof="0"/>
              <a:t>I</a:t>
            </a:r>
          </a:p>
        </p:txBody>
      </p:sp>
      <p:sp>
        <p:nvSpPr>
          <p:cNvPr id="2" name="Başlık 1"/>
          <p:cNvSpPr>
            <a:spLocks noGrp="1"/>
          </p:cNvSpPr>
          <p:nvPr>
            <p:ph type="ctrTitle" hasCustomPrompt="1"/>
          </p:nvPr>
        </p:nvSpPr>
        <p:spPr>
          <a:xfrm>
            <a:off x="3163809" y="1905000"/>
            <a:ext cx="5864382" cy="2275238"/>
          </a:xfrm>
        </p:spPr>
        <p:txBody>
          <a:bodyPr rtlCol="0" anchor="ctr">
            <a:normAutofit/>
          </a:bodyPr>
          <a:lstStyle>
            <a:lvl1pPr algn="ctr">
              <a:defRPr lang="en-US" sz="5000" kern="1200" cap="all" spc="100" baseline="0" dirty="0">
                <a:solidFill>
                  <a:schemeClr val="bg1"/>
                </a:solidFill>
                <a:latin typeface="Calibri" panose="020F0502020204030204" pitchFamily="34" charset="0"/>
                <a:ea typeface="+mj-ea"/>
                <a:cs typeface="Calibri" panose="020F0502020204030204" pitchFamily="34" charset="0"/>
              </a:defRPr>
            </a:lvl1pPr>
          </a:lstStyle>
          <a:p>
            <a:pPr rtl="0"/>
            <a:r>
              <a:rPr lang="tr-TR" noProof="0"/>
              <a:t>TEŞEKKÜRLER</a:t>
            </a:r>
          </a:p>
        </p:txBody>
      </p:sp>
    </p:spTree>
    <p:extLst>
      <p:ext uri="{BB962C8B-B14F-4D97-AF65-F5344CB8AC3E}">
        <p14:creationId xmlns:p14="http://schemas.microsoft.com/office/powerpoint/2010/main" val="1612203223"/>
      </p:ext>
    </p:extLst>
  </p:cSld>
  <p:clrMapOvr>
    <a:masterClrMapping/>
  </p:clrMapOvr>
  <p:transition spd="slow">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Kapanıyor-Teşekkürler 3">
    <p:bg>
      <p:bgPr>
        <a:solidFill>
          <a:schemeClr val="bg1">
            <a:lumMod val="95000"/>
          </a:schemeClr>
        </a:soli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rtlCol="0" anchor="ctr">
            <a:noAutofit/>
          </a:bodyPr>
          <a:lstStyle>
            <a:lvl1pPr marL="0" indent="0" algn="ctr">
              <a:buNone/>
              <a:defRPr/>
            </a:lvl1pPr>
          </a:lstStyle>
          <a:p>
            <a:pPr rtl="0"/>
            <a:r>
              <a:rPr lang="tr-TR" noProof="0"/>
              <a:t>Resim Ekle</a:t>
            </a:r>
          </a:p>
        </p:txBody>
      </p:sp>
      <p:sp>
        <p:nvSpPr>
          <p:cNvPr id="7" name="Metin Yer Tutucusu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2" name="Metin Yer Tutucusu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10" name="Metin Yer Tutucusu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rtlCol="0"/>
          <a:lstStyle>
            <a:lvl1pPr marL="0" indent="0" algn="ctr">
              <a:buNone/>
              <a:defRPr>
                <a:solidFill>
                  <a:schemeClr val="tx1">
                    <a:alpha val="0"/>
                  </a:schemeClr>
                </a:solidFill>
              </a:defRPr>
            </a:lvl1pPr>
          </a:lstStyle>
          <a:p>
            <a:pPr lvl="0" rtl="0"/>
            <a:r>
              <a:rPr lang="tr-TR" noProof="0"/>
              <a:t>I</a:t>
            </a:r>
          </a:p>
        </p:txBody>
      </p:sp>
      <p:sp>
        <p:nvSpPr>
          <p:cNvPr id="2" name="Başlık 1"/>
          <p:cNvSpPr>
            <a:spLocks noGrp="1"/>
          </p:cNvSpPr>
          <p:nvPr>
            <p:ph type="ctrTitle" hasCustomPrompt="1"/>
          </p:nvPr>
        </p:nvSpPr>
        <p:spPr>
          <a:xfrm>
            <a:off x="3163809" y="1905000"/>
            <a:ext cx="5864382" cy="2275238"/>
          </a:xfrm>
        </p:spPr>
        <p:txBody>
          <a:bodyPr rtlCol="0" anchor="ctr">
            <a:normAutofit/>
          </a:bodyPr>
          <a:lstStyle>
            <a:lvl1pPr algn="ctr">
              <a:defRPr lang="en-US" sz="5000" kern="1200" cap="all" spc="100" baseline="0" dirty="0">
                <a:solidFill>
                  <a:schemeClr val="bg1"/>
                </a:solidFill>
                <a:latin typeface="Calibri" panose="020F0502020204030204" pitchFamily="34" charset="0"/>
                <a:ea typeface="+mj-ea"/>
                <a:cs typeface="Calibri" panose="020F0502020204030204" pitchFamily="34" charset="0"/>
              </a:defRPr>
            </a:lvl1pPr>
          </a:lstStyle>
          <a:p>
            <a:pPr rtl="0"/>
            <a:r>
              <a:rPr lang="tr-TR" noProof="0"/>
              <a:t>TEŞEKKÜRLER</a:t>
            </a:r>
          </a:p>
        </p:txBody>
      </p:sp>
    </p:spTree>
    <p:extLst>
      <p:ext uri="{BB962C8B-B14F-4D97-AF65-F5344CB8AC3E}">
        <p14:creationId xmlns:p14="http://schemas.microsoft.com/office/powerpoint/2010/main" val="2653485754"/>
      </p:ext>
    </p:extLst>
  </p:cSld>
  <p:clrMapOvr>
    <a:masterClrMapping/>
  </p:clrMapOvr>
  <p:transition spd="slow">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apanıyor-Teşekkürler 4">
    <p:bg>
      <p:bgPr>
        <a:solidFill>
          <a:schemeClr val="bg1">
            <a:lumMod val="95000"/>
          </a:schemeClr>
        </a:solidFill>
        <a:effectLst/>
      </p:bgPr>
    </p:bg>
    <p:spTree>
      <p:nvGrpSpPr>
        <p:cNvPr id="1" name=""/>
        <p:cNvGrpSpPr/>
        <p:nvPr/>
      </p:nvGrpSpPr>
      <p:grpSpPr>
        <a:xfrm>
          <a:off x="0" y="0"/>
          <a:ext cx="0" cy="0"/>
          <a:chOff x="0" y="0"/>
          <a:chExt cx="0" cy="0"/>
        </a:xfrm>
      </p:grpSpPr>
      <p:sp>
        <p:nvSpPr>
          <p:cNvPr id="22" name="Metin Yer Tutucusu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rtlCol="0">
            <a:noAutofit/>
          </a:bodyPr>
          <a:lstStyle>
            <a:lvl1pPr marL="0" indent="0">
              <a:buNone/>
              <a:defRPr>
                <a:solidFill>
                  <a:schemeClr val="tx1">
                    <a:alpha val="0"/>
                  </a:schemeClr>
                </a:solidFill>
              </a:defRPr>
            </a:lvl1pPr>
          </a:lstStyle>
          <a:p>
            <a:pPr lvl="0" rtl="0"/>
            <a:r>
              <a:rPr lang="tr-TR" noProof="0"/>
              <a:t>I</a:t>
            </a:r>
          </a:p>
        </p:txBody>
      </p:sp>
      <p:sp>
        <p:nvSpPr>
          <p:cNvPr id="15" name="Resim Yer Tutucusu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rtlCol="0" anchor="ctr">
            <a:noAutofit/>
          </a:bodyPr>
          <a:lstStyle>
            <a:lvl1pPr marL="0" indent="0" algn="ctr">
              <a:buNone/>
              <a:defRPr/>
            </a:lvl1pPr>
          </a:lstStyle>
          <a:p>
            <a:pPr rtl="0"/>
            <a:r>
              <a:rPr lang="tr-TR" noProof="0"/>
              <a:t>Resim Ekle</a:t>
            </a:r>
          </a:p>
        </p:txBody>
      </p:sp>
      <p:sp>
        <p:nvSpPr>
          <p:cNvPr id="17" name="Metin Yer Tutucusu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hasCustomPrompt="1"/>
          </p:nvPr>
        </p:nvSpPr>
        <p:spPr>
          <a:xfrm>
            <a:off x="933450" y="762000"/>
            <a:ext cx="4381500" cy="3429000"/>
          </a:xfrm>
        </p:spPr>
        <p:txBody>
          <a:bodyPr rtlCol="0" anchor="ctr">
            <a:normAutofit/>
          </a:bodyPr>
          <a:lstStyle>
            <a:lvl1pPr algn="ctr">
              <a:defRPr sz="5000" spc="200" baseline="0"/>
            </a:lvl1pPr>
          </a:lstStyle>
          <a:p>
            <a:pPr rtl="0"/>
            <a:r>
              <a:rPr lang="tr-TR" noProof="0"/>
              <a:t>TEŞEKKÜRLER</a:t>
            </a:r>
          </a:p>
        </p:txBody>
      </p:sp>
      <p:sp>
        <p:nvSpPr>
          <p:cNvPr id="7" name="Metin Yer Tutucusu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Tree>
    <p:extLst>
      <p:ext uri="{BB962C8B-B14F-4D97-AF65-F5344CB8AC3E}">
        <p14:creationId xmlns:p14="http://schemas.microsoft.com/office/powerpoint/2010/main" val="3044803482"/>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Kapanıyor-Teşekkürler 5">
    <p:spTree>
      <p:nvGrpSpPr>
        <p:cNvPr id="1" name=""/>
        <p:cNvGrpSpPr/>
        <p:nvPr/>
      </p:nvGrpSpPr>
      <p:grpSpPr>
        <a:xfrm>
          <a:off x="0" y="0"/>
          <a:ext cx="0" cy="0"/>
          <a:chOff x="0" y="0"/>
          <a:chExt cx="0" cy="0"/>
        </a:xfrm>
      </p:grpSpPr>
      <p:sp>
        <p:nvSpPr>
          <p:cNvPr id="11" name="Resim Yer Tutucusu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rtlCol="0" anchor="ctr">
            <a:noAutofit/>
          </a:bodyPr>
          <a:lstStyle>
            <a:lvl1pPr marL="0" indent="0" algn="ctr">
              <a:buNone/>
              <a:defRPr/>
            </a:lvl1pPr>
          </a:lstStyle>
          <a:p>
            <a:pPr rtl="0"/>
            <a:r>
              <a:rPr lang="tr-TR" noProof="0"/>
              <a:t>Resim Ekle</a:t>
            </a:r>
          </a:p>
        </p:txBody>
      </p:sp>
      <p:sp>
        <p:nvSpPr>
          <p:cNvPr id="17" name="Metin Yer Tutucusu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hasCustomPrompt="1"/>
          </p:nvPr>
        </p:nvSpPr>
        <p:spPr>
          <a:xfrm>
            <a:off x="1257300" y="1447800"/>
            <a:ext cx="4114800" cy="3962400"/>
          </a:xfrm>
        </p:spPr>
        <p:txBody>
          <a:bodyPr rtlCol="0" anchor="ctr">
            <a:normAutofit/>
          </a:bodyPr>
          <a:lstStyle>
            <a:lvl1pPr algn="ctr">
              <a:defRPr sz="5000" spc="200" baseline="0"/>
            </a:lvl1pPr>
          </a:lstStyle>
          <a:p>
            <a:pPr rtl="0"/>
            <a:r>
              <a:rPr lang="tr-TR" noProof="0"/>
              <a:t>TEŞEKKÜRLER</a:t>
            </a:r>
          </a:p>
        </p:txBody>
      </p:sp>
      <p:sp>
        <p:nvSpPr>
          <p:cNvPr id="7" name="Metin Yer Tutucusu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8" name="Metin Yer Tutucusu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Tree>
    <p:extLst>
      <p:ext uri="{BB962C8B-B14F-4D97-AF65-F5344CB8AC3E}">
        <p14:creationId xmlns:p14="http://schemas.microsoft.com/office/powerpoint/2010/main" val="1325539053"/>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Başlık Slaydı">
    <p:bg>
      <p:bgPr>
        <a:solidFill>
          <a:schemeClr val="bg1">
            <a:lumMod val="95000"/>
          </a:schemeClr>
        </a:solidFill>
        <a:effectLst/>
      </p:bgPr>
    </p:bg>
    <p:spTree>
      <p:nvGrpSpPr>
        <p:cNvPr id="1" name=""/>
        <p:cNvGrpSpPr/>
        <p:nvPr/>
      </p:nvGrpSpPr>
      <p:grpSpPr>
        <a:xfrm>
          <a:off x="0" y="0"/>
          <a:ext cx="0" cy="0"/>
          <a:chOff x="0" y="0"/>
          <a:chExt cx="0" cy="0"/>
        </a:xfrm>
      </p:grpSpPr>
      <p:sp>
        <p:nvSpPr>
          <p:cNvPr id="22" name="Metin Yer Tutucusu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rtlCol="0">
            <a:noAutofit/>
          </a:bodyPr>
          <a:lstStyle>
            <a:lvl1pPr marL="0" indent="0">
              <a:buNone/>
              <a:defRPr>
                <a:solidFill>
                  <a:schemeClr val="tx1">
                    <a:alpha val="0"/>
                  </a:schemeClr>
                </a:solidFill>
              </a:defRPr>
            </a:lvl1pPr>
          </a:lstStyle>
          <a:p>
            <a:pPr lvl="0" rtl="0"/>
            <a:r>
              <a:rPr lang="tr-TR" noProof="0"/>
              <a:t>I</a:t>
            </a:r>
          </a:p>
        </p:txBody>
      </p:sp>
      <p:sp>
        <p:nvSpPr>
          <p:cNvPr id="15" name="Resim Yer Tutucusu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rtlCol="0" anchor="ctr">
            <a:noAutofit/>
          </a:bodyPr>
          <a:lstStyle>
            <a:lvl1pPr marL="0" indent="0" algn="ctr">
              <a:buNone/>
              <a:defRPr/>
            </a:lvl1pPr>
          </a:lstStyle>
          <a:p>
            <a:pPr rtl="0"/>
            <a:r>
              <a:rPr lang="tr-TR" noProof="0"/>
              <a:t>Resim Ekle</a:t>
            </a:r>
          </a:p>
        </p:txBody>
      </p:sp>
      <p:sp>
        <p:nvSpPr>
          <p:cNvPr id="17" name="Metin Yer Tutucusu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p:nvPr>
        </p:nvSpPr>
        <p:spPr>
          <a:xfrm>
            <a:off x="933450" y="762000"/>
            <a:ext cx="4381500" cy="3429000"/>
          </a:xfrm>
        </p:spPr>
        <p:txBody>
          <a:bodyPr rtlCol="0" anchor="ctr">
            <a:normAutofit/>
          </a:bodyPr>
          <a:lstStyle>
            <a:lvl1pPr algn="ctr">
              <a:defRPr sz="5000" spc="200" baseline="0"/>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933450" y="4343400"/>
            <a:ext cx="4381500" cy="1355732"/>
          </a:xfrm>
        </p:spPr>
        <p:txBody>
          <a:bodyPr lIns="91440" rIns="91440" rtlCol="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tıklatın</a:t>
            </a:r>
          </a:p>
        </p:txBody>
      </p:sp>
      <p:sp>
        <p:nvSpPr>
          <p:cNvPr id="7" name="Metin Yer Tutucusu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Tree>
    <p:extLst>
      <p:ext uri="{BB962C8B-B14F-4D97-AF65-F5344CB8AC3E}">
        <p14:creationId xmlns:p14="http://schemas.microsoft.com/office/powerpoint/2010/main" val="104992262"/>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Başlık Slaydı">
    <p:spTree>
      <p:nvGrpSpPr>
        <p:cNvPr id="1" name=""/>
        <p:cNvGrpSpPr/>
        <p:nvPr/>
      </p:nvGrpSpPr>
      <p:grpSpPr>
        <a:xfrm>
          <a:off x="0" y="0"/>
          <a:ext cx="0" cy="0"/>
          <a:chOff x="0" y="0"/>
          <a:chExt cx="0" cy="0"/>
        </a:xfrm>
      </p:grpSpPr>
      <p:sp>
        <p:nvSpPr>
          <p:cNvPr id="11" name="Resim Yer Tutucusu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rtlCol="0" anchor="ctr">
            <a:noAutofit/>
          </a:bodyPr>
          <a:lstStyle>
            <a:lvl1pPr marL="0" indent="0" algn="ctr">
              <a:buNone/>
              <a:defRPr/>
            </a:lvl1pPr>
          </a:lstStyle>
          <a:p>
            <a:pPr rtl="0"/>
            <a:r>
              <a:rPr lang="tr-TR" noProof="0"/>
              <a:t>Resim Ekle</a:t>
            </a:r>
          </a:p>
        </p:txBody>
      </p:sp>
      <p:sp>
        <p:nvSpPr>
          <p:cNvPr id="17" name="Metin Yer Tutucusu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2" name="Başlık 1"/>
          <p:cNvSpPr>
            <a:spLocks noGrp="1"/>
          </p:cNvSpPr>
          <p:nvPr>
            <p:ph type="ctrTitle"/>
          </p:nvPr>
        </p:nvSpPr>
        <p:spPr>
          <a:xfrm>
            <a:off x="1257300" y="1447800"/>
            <a:ext cx="4114800" cy="3962400"/>
          </a:xfrm>
        </p:spPr>
        <p:txBody>
          <a:bodyPr rtlCol="0" anchor="ctr">
            <a:normAutofit/>
          </a:bodyPr>
          <a:lstStyle>
            <a:lvl1pPr algn="ctr">
              <a:defRPr sz="5000" spc="200" baseline="0"/>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6057900" y="4495801"/>
            <a:ext cx="4876800" cy="609600"/>
          </a:xfrm>
        </p:spPr>
        <p:txBody>
          <a:bodyPr lIns="91440" rIns="91440" rtlCol="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tıklatın</a:t>
            </a:r>
          </a:p>
        </p:txBody>
      </p:sp>
      <p:sp>
        <p:nvSpPr>
          <p:cNvPr id="7" name="Metin Yer Tutucusu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
        <p:nvSpPr>
          <p:cNvPr id="8" name="Metin Yer Tutucusu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tr-TR" noProof="0"/>
              <a:t>I</a:t>
            </a:r>
          </a:p>
        </p:txBody>
      </p:sp>
    </p:spTree>
    <p:extLst>
      <p:ext uri="{BB962C8B-B14F-4D97-AF65-F5344CB8AC3E}">
        <p14:creationId xmlns:p14="http://schemas.microsoft.com/office/powerpoint/2010/main" val="2601318328"/>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aşlık ve İçerik">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0" name="Resim Yer Tutucusu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rtlCol="0" anchor="ctr">
            <a:noAutofit/>
          </a:bodyPr>
          <a:lstStyle>
            <a:lvl1pPr marL="0" indent="0" algn="ctr">
              <a:buNone/>
              <a:defRPr sz="1600">
                <a:solidFill>
                  <a:schemeClr val="bg1">
                    <a:lumMod val="75000"/>
                  </a:schemeClr>
                </a:solidFill>
              </a:defRPr>
            </a:lvl1pPr>
          </a:lstStyle>
          <a:p>
            <a:pPr rtl="0"/>
            <a:r>
              <a:rPr lang="tr-TR" noProof="0"/>
              <a:t>Resim Ekle</a:t>
            </a:r>
          </a:p>
        </p:txBody>
      </p:sp>
      <p:sp>
        <p:nvSpPr>
          <p:cNvPr id="14" name="Slayt Numarası Yer Tutucusu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792466477"/>
      </p:ext>
    </p:extLst>
  </p:cSld>
  <p:clrMapOvr>
    <a:masterClrMapping/>
  </p:clrMapOvr>
  <p:transition spd="slow">
    <p:wipe/>
  </p:transition>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şlık Vurgu-Alt Başlık ve İçerik">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endParaRPr>
          </a:p>
        </p:txBody>
      </p:sp>
      <p:sp>
        <p:nvSpPr>
          <p:cNvPr id="2" name="Başlık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rtlCol="0" anchor="t">
            <a:normAutofit/>
          </a:bodyPr>
          <a:lstStyle>
            <a:lvl1pPr>
              <a:lnSpc>
                <a:spcPct val="100000"/>
              </a:lnSpc>
              <a:defRPr sz="4000" b="1">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7" name="İçerik Yer Tutucusu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0" name="Resim Yer Tutucusu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rtlCol="0" anchor="ctr">
            <a:noAutofit/>
          </a:bodyPr>
          <a:lstStyle>
            <a:lvl1pPr marL="0" indent="0" algn="ctr">
              <a:buNone/>
              <a:defRPr sz="1600">
                <a:solidFill>
                  <a:schemeClr val="bg1">
                    <a:lumMod val="75000"/>
                  </a:schemeClr>
                </a:solidFill>
              </a:defRPr>
            </a:lvl1pPr>
          </a:lstStyle>
          <a:p>
            <a:pPr rtl="0"/>
            <a:r>
              <a:rPr lang="tr-TR" noProof="0"/>
              <a:t>Resim Ekle</a:t>
            </a:r>
          </a:p>
        </p:txBody>
      </p:sp>
      <p:sp>
        <p:nvSpPr>
          <p:cNvPr id="8" name="Metin Yer Tutucusu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rtlCol="0">
            <a:spAutoFit/>
          </a:bodyPr>
          <a:lstStyle>
            <a:lvl1pPr marL="0" indent="0">
              <a:buNone/>
              <a:defRPr sz="2400" b="0">
                <a:solidFill>
                  <a:schemeClr val="bg1"/>
                </a:solidFill>
              </a:defRPr>
            </a:lvl1pPr>
          </a:lstStyle>
          <a:p>
            <a:pPr lvl="0" rtl="0"/>
            <a:r>
              <a:rPr lang="tr-TR" noProof="0"/>
              <a:t>Ek metin ekleyin </a:t>
            </a:r>
          </a:p>
        </p:txBody>
      </p:sp>
      <p:sp>
        <p:nvSpPr>
          <p:cNvPr id="13" name="Slayt Numarası Yer Tutucusu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b="1">
                <a:solidFill>
                  <a:schemeClr val="tx1">
                    <a:lumMod val="95000"/>
                    <a:lumOff val="5000"/>
                  </a:schemeClr>
                </a:solidFill>
                <a:latin typeface="Calibri" panose="020F0502020204030204" pitchFamily="34" charset="0"/>
                <a:cs typeface="Calibri" panose="020F0502020204030204" pitchFamily="34" charset="0"/>
              </a:defRPr>
            </a:lvl1pPr>
          </a:lstStyle>
          <a:p>
            <a:fld id="{4FAB73BC-B049-4115-A692-8D63A059BFB8}" type="slidenum">
              <a:rPr lang="tr-TR" noProof="0" smtClean="0"/>
              <a:pPr/>
              <a:t>‹#›</a:t>
            </a:fld>
            <a:endParaRPr lang="tr-TR" b="1" noProof="0"/>
          </a:p>
        </p:txBody>
      </p:sp>
    </p:spTree>
    <p:extLst>
      <p:ext uri="{BB962C8B-B14F-4D97-AF65-F5344CB8AC3E}">
        <p14:creationId xmlns:p14="http://schemas.microsoft.com/office/powerpoint/2010/main" val="1305947646"/>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transition spd="slow">
    <p:wipe/>
  </p:transition>
  <p:hf hdr="0" ftr="0" dt="0"/>
  <p:txStyles>
    <p:titleStyle>
      <a:lvl1pPr algn="l" defTabSz="914400" rtl="0" eaLnBrk="1" latinLnBrk="0" hangingPunct="1">
        <a:lnSpc>
          <a:spcPct val="90000"/>
        </a:lnSpc>
        <a:spcBef>
          <a:spcPct val="0"/>
        </a:spcBef>
        <a:buNone/>
        <a:defRPr sz="4200" b="1" kern="1200" cap="all" spc="100" baseline="0">
          <a:solidFill>
            <a:schemeClr val="tx1">
              <a:lumMod val="95000"/>
              <a:lumOff val="5000"/>
            </a:schemeClr>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hyperlink" Target="https://satis.amazon.com.tr/ogrenin/e-ticaret-nedir"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8" Type="http://schemas.openxmlformats.org/officeDocument/2006/relationships/hyperlink" Target="https://www.optimazon.com.tr/amazonun-basari-hikayesi-gelecegi/" TargetMode="External"/><Relationship Id="rId3" Type="http://schemas.openxmlformats.org/officeDocument/2006/relationships/hyperlink" Target="https://satis.amazon.com.tr/lojistik?ref_=sdtr_soa_fullfil_n" TargetMode="External"/><Relationship Id="rId7" Type="http://schemas.openxmlformats.org/officeDocument/2006/relationships/hyperlink" Target="https://www.webtekno.com/jeff-bezos-amazon-kurulusu-h113225.html" TargetMode="External"/><Relationship Id="rId2" Type="http://schemas.openxmlformats.org/officeDocument/2006/relationships/notesSlide" Target="../notesSlides/notesSlide52.xml"/><Relationship Id="rId1" Type="http://schemas.openxmlformats.org/officeDocument/2006/relationships/slideLayout" Target="../slideLayouts/slideLayout30.xml"/><Relationship Id="rId6" Type="http://schemas.openxmlformats.org/officeDocument/2006/relationships/hyperlink" Target="https://satis.amazon.com.tr/ogrenin/amazon-terimleri-sozlugu/anlasmali-lojistik-merkezi" TargetMode="External"/><Relationship Id="rId11" Type="http://schemas.openxmlformats.org/officeDocument/2006/relationships/hyperlink" Target="https://satis.amazon.com.tr/ogrenin/amazon-terimleri-sozlugu/envanter" TargetMode="External"/><Relationship Id="rId5" Type="http://schemas.openxmlformats.org/officeDocument/2006/relationships/hyperlink" Target="https://satis.amazon.com.tr/lojistik/kolay-gonderi?ref_=sdtr_soa_es_n" TargetMode="External"/><Relationship Id="rId10" Type="http://schemas.openxmlformats.org/officeDocument/2006/relationships/hyperlink" Target="https://satis.amazon.com.tr/ogrenin/amazon-terimleri-sozlugu/atil-envanter" TargetMode="External"/><Relationship Id="rId4" Type="http://schemas.openxmlformats.org/officeDocument/2006/relationships/hyperlink" Target="https://www.aboutamazon.com/what-we-do/delivery-logistics" TargetMode="External"/><Relationship Id="rId9" Type="http://schemas.openxmlformats.org/officeDocument/2006/relationships/hyperlink" Target="https://satis.amazon.com.tr/satis?ref_=sdtr_soa_sellov_n"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www.manaycpa.com/tr/blog-tr/amazon-depolama-ve-fulfillment-servisleri-nasil-calisir/" TargetMode="External"/><Relationship Id="rId13" Type="http://schemas.openxmlformats.org/officeDocument/2006/relationships/hyperlink" Target="https://satis.amazon.com.tr/satis/baslangic-kilavuzu?ref_=sdtr_soa_tbg_n" TargetMode="External"/><Relationship Id="rId3" Type="http://schemas.openxmlformats.org/officeDocument/2006/relationships/hyperlink" Target="https://satis.amazon.com.tr/ogrenin/amazon-terimleri-sozlugu/avrupa-lojistik-agi" TargetMode="External"/><Relationship Id="rId7" Type="http://schemas.openxmlformats.org/officeDocument/2006/relationships/hyperlink" Target="https://satis.amazon.com.tr/ogrenin/amazon-terimleri-sozlugu/stoksuz-satis-dropshipping" TargetMode="External"/><Relationship Id="rId12" Type="http://schemas.openxmlformats.org/officeDocument/2006/relationships/hyperlink" Target="https://satis.amazon.com.tr/lojistik/amazon-lojistik?ld=SETRFBAADGog_12643617989_120891881020_kwd-469931808394_b_630435782602_c_asret_" TargetMode="External"/><Relationship Id="rId2" Type="http://schemas.openxmlformats.org/officeDocument/2006/relationships/notesSlide" Target="../notesSlides/notesSlide53.xml"/><Relationship Id="rId1" Type="http://schemas.openxmlformats.org/officeDocument/2006/relationships/slideLayout" Target="../slideLayouts/slideLayout30.xml"/><Relationship Id="rId6" Type="http://schemas.openxmlformats.org/officeDocument/2006/relationships/hyperlink" Target="https://www.etradeteacher.com/amazonda-dropshipping-nasil-yapilir/" TargetMode="External"/><Relationship Id="rId11" Type="http://schemas.openxmlformats.org/officeDocument/2006/relationships/hyperlink" Target="https://www.aboutamazon.com/new/transportation/amazon-robot-sparrow-streamlines-order-fulfillment-process" TargetMode="External"/><Relationship Id="rId5" Type="http://schemas.openxmlformats.org/officeDocument/2006/relationships/hyperlink" Target="https://satis.amazon.com.tr/ogrenin/amazon-terimleri-sozlugu/depolama-ucreti" TargetMode="External"/><Relationship Id="rId10" Type="http://schemas.openxmlformats.org/officeDocument/2006/relationships/hyperlink" Target="https://www.log.com.tr/amazonun-depolarinda-kullandigi-en-son-robot-pegasus-video/" TargetMode="External"/><Relationship Id="rId4" Type="http://schemas.openxmlformats.org/officeDocument/2006/relationships/hyperlink" Target="https://satis.amazon.com.tr/ogrenin/amazon-terimleri-sozlugu/seller-central" TargetMode="External"/><Relationship Id="rId9" Type="http://schemas.openxmlformats.org/officeDocument/2006/relationships/hyperlink" Target="https://satis.amazon.com.tr/ogrenin/amazon-terimleri-sozlugu/transferwis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normAutofit/>
          </a:bodyPr>
          <a:lstStyle/>
          <a:p>
            <a:endParaRPr lang="tr-TR" sz="1200" dirty="0">
              <a:latin typeface="Times New Roman" panose="02020603050405020304" pitchFamily="18" charset="0"/>
              <a:cs typeface="Times New Roman" panose="02020603050405020304" pitchFamily="18" charset="0"/>
            </a:endParaRPr>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2639616" y="4581128"/>
            <a:ext cx="6732747" cy="1296144"/>
          </a:xfrm>
        </p:spPr>
        <p:txBody>
          <a:bodyPr rtlCol="0">
            <a:normAutofit/>
          </a:bodyPr>
          <a:lstStyle/>
          <a:p>
            <a:pPr algn="ctr" rtl="0"/>
            <a:r>
              <a:rPr lang="tr-TR" sz="2800" dirty="0">
                <a:solidFill>
                  <a:schemeClr val="tx1"/>
                </a:solidFill>
                <a:latin typeface="Times New Roman" panose="02020603050405020304" pitchFamily="18" charset="0"/>
                <a:cs typeface="Times New Roman" panose="02020603050405020304" pitchFamily="18" charset="0"/>
              </a:rPr>
              <a:t>HAZIRLAYAN </a:t>
            </a:r>
          </a:p>
          <a:p>
            <a:pPr algn="ctr" rtl="0">
              <a:lnSpc>
                <a:spcPct val="150000"/>
              </a:lnSpc>
            </a:pPr>
            <a:r>
              <a:rPr lang="tr-TR" sz="2800" dirty="0">
                <a:solidFill>
                  <a:schemeClr val="tx1"/>
                </a:solidFill>
                <a:latin typeface="Times New Roman" panose="02020603050405020304" pitchFamily="18" charset="0"/>
                <a:cs typeface="Times New Roman" panose="02020603050405020304" pitchFamily="18" charset="0"/>
              </a:rPr>
              <a:t>ZELİHA SEZGİN</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3" name="Resim 2">
            <a:extLst>
              <a:ext uri="{FF2B5EF4-FFF2-40B4-BE49-F238E27FC236}">
                <a16:creationId xmlns:a16="http://schemas.microsoft.com/office/drawing/2014/main" id="{3283D239-F169-2AE9-1E7F-04F07945303B}"/>
              </a:ext>
            </a:extLst>
          </p:cNvPr>
          <p:cNvPicPr>
            <a:picLocks noChangeAspect="1"/>
          </p:cNvPicPr>
          <p:nvPr/>
        </p:nvPicPr>
        <p:blipFill>
          <a:blip r:embed="rId3"/>
          <a:stretch>
            <a:fillRect/>
          </a:stretch>
        </p:blipFill>
        <p:spPr>
          <a:xfrm>
            <a:off x="2639616" y="1452321"/>
            <a:ext cx="6732747" cy="1976679"/>
          </a:xfrm>
          <a:prstGeom prst="rect">
            <a:avLst/>
          </a:prstGeom>
        </p:spPr>
      </p:pic>
    </p:spTree>
    <p:extLst>
      <p:ext uri="{BB962C8B-B14F-4D97-AF65-F5344CB8AC3E}">
        <p14:creationId xmlns:p14="http://schemas.microsoft.com/office/powerpoint/2010/main" val="313522896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404664"/>
            <a:ext cx="12192000" cy="1296144"/>
          </a:xfrm>
        </p:spPr>
        <p:txBody>
          <a:bodyPr rtlCol="0">
            <a:normAutofit/>
          </a:bodyPr>
          <a:lstStyle/>
          <a:p>
            <a:pPr algn="ctr" rtl="0">
              <a:lnSpc>
                <a:spcPct val="150000"/>
              </a:lnSpc>
            </a:pPr>
            <a:r>
              <a:rPr lang="tr-TR" sz="4000" b="1" dirty="0">
                <a:solidFill>
                  <a:schemeClr val="tx1"/>
                </a:solidFill>
                <a:latin typeface="Times New Roman" panose="02020603050405020304" pitchFamily="18" charset="0"/>
                <a:cs typeface="Times New Roman" panose="02020603050405020304" pitchFamily="18" charset="0"/>
              </a:rPr>
              <a:t>Amazon’da Satışına İzin Verilen Ürün Kategorileri</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D687B46-3CFE-321B-E13A-3F63E49AE088}"/>
              </a:ext>
            </a:extLst>
          </p:cNvPr>
          <p:cNvSpPr txBox="1">
            <a:spLocks/>
          </p:cNvSpPr>
          <p:nvPr/>
        </p:nvSpPr>
        <p:spPr>
          <a:xfrm>
            <a:off x="568841" y="1988840"/>
            <a:ext cx="4942829" cy="266429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Amazon Türkiye'de hangi ürünleri satabileceğiniz ürünün kullanım durumuna, kategoriye ve markaya bağlıdır. Amazon Türkiye'de 20'den fazla kategoride satış yapabilirsiniz ancak şu anda yalnızca kullanılmamış ürünlerin satışına izin verilir. </a:t>
            </a:r>
          </a:p>
          <a:p>
            <a:pPr>
              <a:lnSpc>
                <a:spcPct val="150000"/>
              </a:lnSpc>
            </a:pPr>
            <a:r>
              <a:rPr lang="tr-TR" sz="1200" b="0" i="0" dirty="0">
                <a:effectLst/>
                <a:latin typeface="Times New Roman" panose="02020603050405020304" pitchFamily="18" charset="0"/>
                <a:cs typeface="Times New Roman" panose="02020603050405020304" pitchFamily="18" charset="0"/>
              </a:rPr>
              <a:t>Bu kategorilerde dilediğiniz kadar ürün listeleyebilir ve satabilirsiniz. Ayrıca isterseniz ürünlerinizi birden fazla kategoride de listeleyebilirsiniz.</a:t>
            </a:r>
          </a:p>
          <a:p>
            <a:pPr>
              <a:lnSpc>
                <a:spcPct val="150000"/>
              </a:lnSpc>
            </a:pPr>
            <a:endParaRPr lang="tr-TR" sz="12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54347CC6-F9DE-43AB-EE1B-89B5B32DA1B1}"/>
              </a:ext>
            </a:extLst>
          </p:cNvPr>
          <p:cNvPicPr>
            <a:picLocks noChangeAspect="1"/>
          </p:cNvPicPr>
          <p:nvPr/>
        </p:nvPicPr>
        <p:blipFill>
          <a:blip r:embed="rId3"/>
          <a:stretch>
            <a:fillRect/>
          </a:stretch>
        </p:blipFill>
        <p:spPr>
          <a:xfrm>
            <a:off x="6181340" y="2036824"/>
            <a:ext cx="5303526" cy="2784351"/>
          </a:xfrm>
          <a:prstGeom prst="rect">
            <a:avLst/>
          </a:prstGeom>
        </p:spPr>
      </p:pic>
    </p:spTree>
    <p:extLst>
      <p:ext uri="{BB962C8B-B14F-4D97-AF65-F5344CB8AC3E}">
        <p14:creationId xmlns:p14="http://schemas.microsoft.com/office/powerpoint/2010/main" val="28521665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404664"/>
            <a:ext cx="12192000" cy="1296144"/>
          </a:xfrm>
        </p:spPr>
        <p:txBody>
          <a:bodyPr rtlCol="0">
            <a:normAutofit/>
          </a:bodyPr>
          <a:lstStyle/>
          <a:p>
            <a:pPr algn="ctr" rtl="0">
              <a:lnSpc>
                <a:spcPct val="150000"/>
              </a:lnSpc>
            </a:pPr>
            <a:r>
              <a:rPr lang="tr-TR" sz="4000" b="1" dirty="0">
                <a:solidFill>
                  <a:schemeClr val="tx1"/>
                </a:solidFill>
                <a:latin typeface="Times New Roman" panose="02020603050405020304" pitchFamily="18" charset="0"/>
                <a:cs typeface="Times New Roman" panose="02020603050405020304" pitchFamily="18" charset="0"/>
              </a:rPr>
              <a:t>Amazon Envanter </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D687B46-3CFE-321B-E13A-3F63E49AE088}"/>
              </a:ext>
            </a:extLst>
          </p:cNvPr>
          <p:cNvSpPr txBox="1">
            <a:spLocks/>
          </p:cNvSpPr>
          <p:nvPr/>
        </p:nvSpPr>
        <p:spPr>
          <a:xfrm>
            <a:off x="531378" y="1700809"/>
            <a:ext cx="5564622" cy="4454382"/>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a:lnSpc>
                <a:spcPct val="150000"/>
              </a:lnSpc>
            </a:pPr>
            <a:r>
              <a:rPr lang="tr-TR" sz="1200" b="0" i="0" dirty="0">
                <a:effectLst/>
                <a:latin typeface="Times New Roman" panose="02020603050405020304" pitchFamily="18" charset="0"/>
                <a:cs typeface="Times New Roman" panose="02020603050405020304" pitchFamily="18" charset="0"/>
              </a:rPr>
              <a:t>Envanter, Amazon üzerinde satışa sunmak istediğiniz ürünlerinizdir. Seller </a:t>
            </a:r>
            <a:r>
              <a:rPr lang="tr-TR" sz="1200" b="0" i="0" dirty="0" err="1">
                <a:effectLst/>
                <a:latin typeface="Times New Roman" panose="02020603050405020304" pitchFamily="18" charset="0"/>
                <a:cs typeface="Times New Roman" panose="02020603050405020304" pitchFamily="18" charset="0"/>
              </a:rPr>
              <a:t>Central'daki</a:t>
            </a:r>
            <a:r>
              <a:rPr lang="tr-TR" sz="1200" b="0" i="0" dirty="0">
                <a:effectLst/>
                <a:latin typeface="Times New Roman" panose="02020603050405020304" pitchFamily="18" charset="0"/>
                <a:cs typeface="Times New Roman" panose="02020603050405020304" pitchFamily="18" charset="0"/>
              </a:rPr>
              <a:t> Envanter sekmesinden, envanterinizi yönetmek için ihtiyacınız olan tüm sayfalara ulaşabilirsiniz. Tekli veya çoklu ürün ekleyebilir, envanterinizi planlayabilir, ürün raporlarınızı görüntüleyebilirsiniz.</a:t>
            </a:r>
            <a:endParaRPr lang="tr-TR" sz="1200" b="1" i="0" dirty="0">
              <a:effectLst/>
              <a:latin typeface="Times New Roman" panose="02020603050405020304" pitchFamily="18" charset="0"/>
              <a:cs typeface="Times New Roman" panose="02020603050405020304" pitchFamily="18" charset="0"/>
            </a:endParaRPr>
          </a:p>
          <a:p>
            <a:pPr algn="l">
              <a:lnSpc>
                <a:spcPct val="150000"/>
              </a:lnSpc>
            </a:pPr>
            <a:r>
              <a:rPr lang="tr-TR" sz="1200" b="0" i="0" dirty="0">
                <a:effectLst/>
                <a:latin typeface="Times New Roman" panose="02020603050405020304" pitchFamily="18" charset="0"/>
                <a:cs typeface="Times New Roman" panose="02020603050405020304" pitchFamily="18" charset="0"/>
              </a:rPr>
              <a:t>Atıl envanter, lojistik merkezlerinde bulunan ancak aktif bir teklifle ilişkili olmayan Amazon Lojistik envanteridir. Dolayısıyla bu envanter Amazon'da satışa sunulmaz. Envanter atıl hale geldiğinde liste kaydının yeniden etkinleştirilmesi veya envanterin kaldırılması gerekmektedir.</a:t>
            </a:r>
          </a:p>
          <a:p>
            <a:pPr marL="0" indent="0" algn="l">
              <a:lnSpc>
                <a:spcPct val="150000"/>
              </a:lnSpc>
              <a:buNone/>
            </a:pPr>
            <a:endParaRPr lang="tr-TR" sz="1200" b="0" i="0" dirty="0">
              <a:solidFill>
                <a:srgbClr val="232F3E"/>
              </a:solidFill>
              <a:effectLst/>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41F14F2E-5963-BC7D-BFDE-27F35CBA9C61}"/>
              </a:ext>
            </a:extLst>
          </p:cNvPr>
          <p:cNvPicPr>
            <a:picLocks noChangeAspect="1"/>
          </p:cNvPicPr>
          <p:nvPr/>
        </p:nvPicPr>
        <p:blipFill>
          <a:blip r:embed="rId3"/>
          <a:stretch>
            <a:fillRect/>
          </a:stretch>
        </p:blipFill>
        <p:spPr>
          <a:xfrm>
            <a:off x="6816080" y="1772816"/>
            <a:ext cx="4248472" cy="3622203"/>
          </a:xfrm>
          <a:prstGeom prst="rect">
            <a:avLst/>
          </a:prstGeom>
        </p:spPr>
      </p:pic>
    </p:spTree>
    <p:extLst>
      <p:ext uri="{BB962C8B-B14F-4D97-AF65-F5344CB8AC3E}">
        <p14:creationId xmlns:p14="http://schemas.microsoft.com/office/powerpoint/2010/main" val="164924150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404664"/>
            <a:ext cx="12192000" cy="1296144"/>
          </a:xfrm>
        </p:spPr>
        <p:txBody>
          <a:bodyPr rtlCol="0">
            <a:normAutofit/>
          </a:bodyPr>
          <a:lstStyle/>
          <a:p>
            <a:pPr algn="ctr" rtl="0">
              <a:lnSpc>
                <a:spcPct val="150000"/>
              </a:lnSpc>
            </a:pPr>
            <a:r>
              <a:rPr lang="tr-TR" sz="4000" b="1" dirty="0">
                <a:solidFill>
                  <a:schemeClr val="tx1"/>
                </a:solidFill>
                <a:latin typeface="Times New Roman" panose="02020603050405020304" pitchFamily="18" charset="0"/>
                <a:cs typeface="Times New Roman" panose="02020603050405020304" pitchFamily="18" charset="0"/>
              </a:rPr>
              <a:t>Amazon Envanter Yönetimi</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D687B46-3CFE-321B-E13A-3F63E49AE088}"/>
              </a:ext>
            </a:extLst>
          </p:cNvPr>
          <p:cNvSpPr txBox="1">
            <a:spLocks/>
          </p:cNvSpPr>
          <p:nvPr/>
        </p:nvSpPr>
        <p:spPr>
          <a:xfrm>
            <a:off x="531377" y="1721504"/>
            <a:ext cx="5564622" cy="4454382"/>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Envanter, Amazon üzerinde satışa sunmak istediğiniz ürünlerinizdir. Envanter Yönetimi için Seller Central üzerinden ürün listelemek, kargo planı oluşturmak, kargo göndermek, kargoları takip edip izlemek ve envanteri Amazon Lojistik merkezlerinden kaldırmak için satıcı hesabınızdaki araçları kullanabilirsiniz.</a:t>
            </a:r>
          </a:p>
          <a:p>
            <a:pPr>
              <a:lnSpc>
                <a:spcPct val="150000"/>
              </a:lnSpc>
            </a:pPr>
            <a:endParaRPr lang="tr-TR" sz="1200" b="0" i="0" dirty="0">
              <a:solidFill>
                <a:srgbClr val="232F3E"/>
              </a:solidFill>
              <a:effectLst/>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14EB3368-D5A3-9975-3702-93374E5B5BB8}"/>
              </a:ext>
            </a:extLst>
          </p:cNvPr>
          <p:cNvPicPr>
            <a:picLocks noChangeAspect="1"/>
          </p:cNvPicPr>
          <p:nvPr/>
        </p:nvPicPr>
        <p:blipFill>
          <a:blip r:embed="rId3"/>
          <a:stretch>
            <a:fillRect/>
          </a:stretch>
        </p:blipFill>
        <p:spPr>
          <a:xfrm>
            <a:off x="6627376" y="1844824"/>
            <a:ext cx="4663844" cy="3924640"/>
          </a:xfrm>
          <a:prstGeom prst="rect">
            <a:avLst/>
          </a:prstGeom>
        </p:spPr>
      </p:pic>
    </p:spTree>
    <p:extLst>
      <p:ext uri="{BB962C8B-B14F-4D97-AF65-F5344CB8AC3E}">
        <p14:creationId xmlns:p14="http://schemas.microsoft.com/office/powerpoint/2010/main" val="214594415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404664"/>
            <a:ext cx="12192000" cy="1296144"/>
          </a:xfrm>
        </p:spPr>
        <p:txBody>
          <a:bodyPr rtlCol="0">
            <a:normAutofit/>
          </a:bodyPr>
          <a:lstStyle/>
          <a:p>
            <a:pPr algn="ctr" rtl="0">
              <a:lnSpc>
                <a:spcPct val="150000"/>
              </a:lnSpc>
            </a:pPr>
            <a:r>
              <a:rPr lang="tr-TR" sz="4000" b="1" dirty="0">
                <a:solidFill>
                  <a:schemeClr val="tx1"/>
                </a:solidFill>
                <a:latin typeface="Times New Roman" panose="02020603050405020304" pitchFamily="18" charset="0"/>
                <a:cs typeface="Times New Roman" panose="02020603050405020304" pitchFamily="18" charset="0"/>
              </a:rPr>
              <a:t>Amazon Envanter Listesi</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D687B46-3CFE-321B-E13A-3F63E49AE088}"/>
              </a:ext>
            </a:extLst>
          </p:cNvPr>
          <p:cNvSpPr txBox="1">
            <a:spLocks/>
          </p:cNvSpPr>
          <p:nvPr/>
        </p:nvSpPr>
        <p:spPr>
          <a:xfrm>
            <a:off x="531378" y="1700809"/>
            <a:ext cx="5564622" cy="4454382"/>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dirty="0">
                <a:latin typeface="Times New Roman" panose="02020603050405020304" pitchFamily="18" charset="0"/>
                <a:cs typeface="Times New Roman" panose="02020603050405020304" pitchFamily="18" charset="0"/>
              </a:rPr>
              <a:t>Bir envanter listesi şunları içerir:</a:t>
            </a:r>
          </a:p>
          <a:p>
            <a:pPr>
              <a:lnSpc>
                <a:spcPct val="150000"/>
              </a:lnSpc>
            </a:pPr>
            <a:r>
              <a:rPr lang="tr-TR" sz="1200" dirty="0">
                <a:latin typeface="Times New Roman" panose="02020603050405020304" pitchFamily="18" charset="0"/>
                <a:cs typeface="Times New Roman" panose="02020603050405020304" pitchFamily="18" charset="0"/>
              </a:rPr>
              <a:t>Satmakta olduğunuz ürünü tam olarak belirtmek için GTIN, UPC, ISBN veya EAN gibi bir ürün barkodu. Doğrudan GS1'den barkod satın alabilir veya barkod muafiyeti talep edebilirsiniz.</a:t>
            </a:r>
          </a:p>
          <a:p>
            <a:pPr>
              <a:lnSpc>
                <a:spcPct val="150000"/>
              </a:lnSpc>
            </a:pPr>
            <a:r>
              <a:rPr lang="tr-TR" sz="1200" dirty="0">
                <a:latin typeface="Times New Roman" panose="02020603050405020304" pitchFamily="18" charset="0"/>
                <a:cs typeface="Times New Roman" panose="02020603050405020304" pitchFamily="18" charset="0"/>
              </a:rPr>
              <a:t>Kendi envanterinizi takip edebilmek için oluşturduğunuz stok kodu (SKU)</a:t>
            </a:r>
          </a:p>
          <a:p>
            <a:pPr>
              <a:lnSpc>
                <a:spcPct val="150000"/>
              </a:lnSpc>
            </a:pPr>
            <a:r>
              <a:rPr lang="tr-TR" sz="1200" dirty="0">
                <a:latin typeface="Times New Roman" panose="02020603050405020304" pitchFamily="18" charset="0"/>
                <a:cs typeface="Times New Roman" panose="02020603050405020304" pitchFamily="18" charset="0"/>
              </a:rPr>
              <a:t>Fiyat, ürün durumu, mevcut miktar ve kargo seçenekleri dahil teklif ayrıntıları</a:t>
            </a:r>
          </a:p>
          <a:p>
            <a:pPr>
              <a:lnSpc>
                <a:spcPct val="150000"/>
              </a:lnSpc>
            </a:pPr>
            <a:r>
              <a:rPr lang="tr-TR" sz="1200" dirty="0">
                <a:latin typeface="Times New Roman" panose="02020603050405020304" pitchFamily="18" charset="0"/>
                <a:cs typeface="Times New Roman" panose="02020603050405020304" pitchFamily="18" charset="0"/>
              </a:rPr>
              <a:t>Ad, marka, kategori, açıklama ve resimler gibi ürün ayrıntıları</a:t>
            </a:r>
          </a:p>
          <a:p>
            <a:pPr>
              <a:lnSpc>
                <a:spcPct val="150000"/>
              </a:lnSpc>
            </a:pPr>
            <a:r>
              <a:rPr lang="tr-TR" sz="1200" dirty="0">
                <a:latin typeface="Times New Roman" panose="02020603050405020304" pitchFamily="18" charset="0"/>
                <a:cs typeface="Times New Roman" panose="02020603050405020304" pitchFamily="18" charset="0"/>
              </a:rPr>
              <a:t>Alıcıların ürününüzü bulmasına yardımcı olacak anahtar kelimeler ve arama terimleri içermektedir.</a:t>
            </a:r>
          </a:p>
        </p:txBody>
      </p:sp>
      <p:pic>
        <p:nvPicPr>
          <p:cNvPr id="4" name="Resim 3">
            <a:extLst>
              <a:ext uri="{FF2B5EF4-FFF2-40B4-BE49-F238E27FC236}">
                <a16:creationId xmlns:a16="http://schemas.microsoft.com/office/drawing/2014/main" id="{4152B39F-A8ED-ECF6-61EB-30BC3F73FB9D}"/>
              </a:ext>
            </a:extLst>
          </p:cNvPr>
          <p:cNvPicPr>
            <a:picLocks noChangeAspect="1"/>
          </p:cNvPicPr>
          <p:nvPr/>
        </p:nvPicPr>
        <p:blipFill>
          <a:blip r:embed="rId3"/>
          <a:stretch>
            <a:fillRect/>
          </a:stretch>
        </p:blipFill>
        <p:spPr>
          <a:xfrm>
            <a:off x="6155050" y="1715719"/>
            <a:ext cx="5503550" cy="3473631"/>
          </a:xfrm>
          <a:prstGeom prst="rect">
            <a:avLst/>
          </a:prstGeom>
        </p:spPr>
      </p:pic>
    </p:spTree>
    <p:extLst>
      <p:ext uri="{BB962C8B-B14F-4D97-AF65-F5344CB8AC3E}">
        <p14:creationId xmlns:p14="http://schemas.microsoft.com/office/powerpoint/2010/main" val="24184190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404664"/>
            <a:ext cx="12192000" cy="1296144"/>
          </a:xfrm>
        </p:spPr>
        <p:txBody>
          <a:bodyPr rtlCol="0">
            <a:normAutofit/>
          </a:bodyPr>
          <a:lstStyle/>
          <a:p>
            <a:pPr algn="ctr" rtl="0">
              <a:lnSpc>
                <a:spcPct val="150000"/>
              </a:lnSpc>
            </a:pPr>
            <a:r>
              <a:rPr lang="tr-TR" sz="4000" b="1" dirty="0">
                <a:solidFill>
                  <a:schemeClr val="tx1"/>
                </a:solidFill>
                <a:latin typeface="Times New Roman" panose="02020603050405020304" pitchFamily="18" charset="0"/>
                <a:cs typeface="Times New Roman" panose="02020603050405020304" pitchFamily="18" charset="0"/>
              </a:rPr>
              <a:t>Amazon Envanter Depolama </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D687B46-3CFE-321B-E13A-3F63E49AE088}"/>
              </a:ext>
            </a:extLst>
          </p:cNvPr>
          <p:cNvSpPr txBox="1">
            <a:spLocks/>
          </p:cNvSpPr>
          <p:nvPr/>
        </p:nvSpPr>
        <p:spPr>
          <a:xfrm>
            <a:off x="512078" y="1700808"/>
            <a:ext cx="5564622" cy="4454382"/>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a:lnSpc>
                <a:spcPct val="150000"/>
              </a:lnSpc>
            </a:pPr>
            <a:r>
              <a:rPr lang="tr-TR" sz="1200" b="0" i="0" dirty="0">
                <a:effectLst/>
                <a:latin typeface="Times New Roman" panose="02020603050405020304" pitchFamily="18" charset="0"/>
                <a:cs typeface="Times New Roman" panose="02020603050405020304" pitchFamily="18" charset="0"/>
              </a:rPr>
              <a:t>Envanter depolama ücretleri, envanterinizin Amazon Lojistik merkezlerinde kapladığı yer için günlük ortalama hacim (metreküp olarak ölçülür) baz alınarak aylık olarak alınır. Hacim ölçülürken, gönderilmeye hazır olan birimin boyutları baz alınmaktadır.</a:t>
            </a:r>
          </a:p>
          <a:p>
            <a:pPr algn="l">
              <a:lnSpc>
                <a:spcPct val="150000"/>
              </a:lnSpc>
            </a:pPr>
            <a:r>
              <a:rPr lang="tr-TR" sz="1200" b="0" i="0" dirty="0">
                <a:effectLst/>
                <a:latin typeface="Times New Roman" panose="02020603050405020304" pitchFamily="18" charset="0"/>
                <a:cs typeface="Times New Roman" panose="02020603050405020304" pitchFamily="18" charset="0"/>
              </a:rPr>
              <a:t>Küçük bir envantere sahip olsanız dahi ürünlerinizi güvenli bir şekilde Amazon depolarında tutabilirsiniz. Bu hizmetin bedeli ise bir alan kiralamak ve siparişleri yönetmek için birini tutmaya kıyasla çok az kalacaktır. Özellikle siparişlere yetişmekte zorlanan bir firmaysanız Amazon’un sınırsız depolama alanı sizin ihtiyaçlarınıza kolayca cevap verecektir.</a:t>
            </a:r>
          </a:p>
          <a:p>
            <a:pPr>
              <a:lnSpc>
                <a:spcPct val="150000"/>
              </a:lnSpc>
            </a:pPr>
            <a:endParaRPr lang="tr-TR" sz="1200" dirty="0">
              <a:latin typeface="Times New Roman" panose="02020603050405020304" pitchFamily="18" charset="0"/>
              <a:cs typeface="Times New Roman" panose="02020603050405020304" pitchFamily="18" charset="0"/>
            </a:endParaRPr>
          </a:p>
        </p:txBody>
      </p:sp>
      <p:pic>
        <p:nvPicPr>
          <p:cNvPr id="2052" name="Picture 4" descr="Amazon Depo Kiralama 2022 , Amazon Depo Adresi , Amazon Depo Ücretleri ,  Amazon Fba Depo Ücretleri">
            <a:extLst>
              <a:ext uri="{FF2B5EF4-FFF2-40B4-BE49-F238E27FC236}">
                <a16:creationId xmlns:a16="http://schemas.microsoft.com/office/drawing/2014/main" id="{02E6BA85-9A88-0840-44B1-31165155F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1988840"/>
            <a:ext cx="5228024" cy="261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9922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404664"/>
            <a:ext cx="12192000" cy="1296144"/>
          </a:xfrm>
        </p:spPr>
        <p:txBody>
          <a:bodyPr rtlCol="0">
            <a:normAutofit/>
          </a:bodyPr>
          <a:lstStyle/>
          <a:p>
            <a:pPr algn="ctr" rtl="0">
              <a:lnSpc>
                <a:spcPct val="150000"/>
              </a:lnSpc>
            </a:pPr>
            <a:r>
              <a:rPr lang="tr-TR" sz="4000" b="1" dirty="0">
                <a:solidFill>
                  <a:schemeClr val="tx1"/>
                </a:solidFill>
                <a:latin typeface="Times New Roman" panose="02020603050405020304" pitchFamily="18" charset="0"/>
                <a:cs typeface="Times New Roman" panose="02020603050405020304" pitchFamily="18" charset="0"/>
              </a:rPr>
              <a:t>Amazon </a:t>
            </a:r>
            <a:r>
              <a:rPr lang="tr-TR" sz="4000" b="1" dirty="0" err="1">
                <a:solidFill>
                  <a:schemeClr val="tx1"/>
                </a:solidFill>
                <a:latin typeface="Times New Roman" panose="02020603050405020304" pitchFamily="18" charset="0"/>
                <a:cs typeface="Times New Roman" panose="02020603050405020304" pitchFamily="18" charset="0"/>
              </a:rPr>
              <a:t>Depoların’da</a:t>
            </a:r>
            <a:r>
              <a:rPr lang="tr-TR" sz="4000" b="1" dirty="0">
                <a:solidFill>
                  <a:schemeClr val="tx1"/>
                </a:solidFill>
                <a:latin typeface="Times New Roman" panose="02020603050405020304" pitchFamily="18" charset="0"/>
                <a:cs typeface="Times New Roman" panose="02020603050405020304" pitchFamily="18" charset="0"/>
              </a:rPr>
              <a:t> Kullanılan Teknolojiler</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D687B46-3CFE-321B-E13A-3F63E49AE088}"/>
              </a:ext>
            </a:extLst>
          </p:cNvPr>
          <p:cNvSpPr txBox="1">
            <a:spLocks/>
          </p:cNvSpPr>
          <p:nvPr/>
        </p:nvSpPr>
        <p:spPr>
          <a:xfrm>
            <a:off x="515485" y="1870218"/>
            <a:ext cx="5564622" cy="4454382"/>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Amazon, </a:t>
            </a:r>
            <a:r>
              <a:rPr lang="tr-TR" sz="1200" dirty="0">
                <a:latin typeface="Times New Roman" panose="02020603050405020304" pitchFamily="18" charset="0"/>
                <a:cs typeface="Times New Roman" panose="02020603050405020304" pitchFamily="18" charset="0"/>
              </a:rPr>
              <a:t>g</a:t>
            </a:r>
            <a:r>
              <a:rPr lang="tr-TR" sz="1200" b="0" i="0" dirty="0">
                <a:effectLst/>
                <a:latin typeface="Times New Roman" panose="02020603050405020304" pitchFamily="18" charset="0"/>
                <a:cs typeface="Times New Roman" panose="02020603050405020304" pitchFamily="18" charset="0"/>
              </a:rPr>
              <a:t>ünümüzde bu kadar büyük hale gelebilmesinin arkasında  gelişmiş robotlar kullanılmasıdır. Bunlardan biri ‘’Pegasus’’ adlı robotudur. </a:t>
            </a:r>
          </a:p>
          <a:p>
            <a:pPr>
              <a:lnSpc>
                <a:spcPct val="150000"/>
              </a:lnSpc>
            </a:pPr>
            <a:r>
              <a:rPr lang="tr-TR" sz="1200" b="0" i="0" dirty="0">
                <a:effectLst/>
                <a:latin typeface="Times New Roman" panose="02020603050405020304" pitchFamily="18" charset="0"/>
                <a:cs typeface="Times New Roman" panose="02020603050405020304" pitchFamily="18" charset="0"/>
              </a:rPr>
              <a:t>Bu robotlar direkt olarak sınıflandırma amacıyla görev yapıyor. Firmanın Denver merkezli sınıflandırma merkezinde konumlandırılan onlarca farklı Pegasus robot modeli, üzerlerinde kodlar / barkot bilgileri yer alan kargo paketlerini gitmesi gereken hatta taşımaktadır. </a:t>
            </a:r>
          </a:p>
          <a:p>
            <a:pPr>
              <a:lnSpc>
                <a:spcPct val="150000"/>
              </a:lnSpc>
            </a:pPr>
            <a:r>
              <a:rPr lang="tr-TR" sz="1200" b="0" i="0" dirty="0">
                <a:effectLst/>
                <a:latin typeface="Times New Roman" panose="02020603050405020304" pitchFamily="18" charset="0"/>
                <a:cs typeface="Times New Roman" panose="02020603050405020304" pitchFamily="18" charset="0"/>
              </a:rPr>
              <a:t>Bünyelerinde yer alan özel kamera, sensörler ve otonom ağ yapısıyla sürekli olarak görev yapabilen bu robotlar, hem büyük bir zaman kazancı getiriyor hem de paketlerin yanlış yere gitmesini neredeyse tamamen engellemektedir. </a:t>
            </a:r>
          </a:p>
        </p:txBody>
      </p:sp>
      <p:pic>
        <p:nvPicPr>
          <p:cNvPr id="5122" name="Picture 2" descr="Watch Amazon's New Pegasus Drive Robots Sort Out Packages - SHOUTS">
            <a:extLst>
              <a:ext uri="{FF2B5EF4-FFF2-40B4-BE49-F238E27FC236}">
                <a16:creationId xmlns:a16="http://schemas.microsoft.com/office/drawing/2014/main" id="{6D284BC6-39C1-E6FE-7EAF-86682BED3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1975148"/>
            <a:ext cx="5169251" cy="290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85123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404664"/>
            <a:ext cx="12192000" cy="1296144"/>
          </a:xfrm>
        </p:spPr>
        <p:txBody>
          <a:bodyPr rtlCol="0">
            <a:normAutofit/>
          </a:bodyPr>
          <a:lstStyle/>
          <a:p>
            <a:pPr algn="ctr" rtl="0">
              <a:lnSpc>
                <a:spcPct val="150000"/>
              </a:lnSpc>
            </a:pPr>
            <a:r>
              <a:rPr lang="tr-TR" sz="4000" b="1" dirty="0">
                <a:solidFill>
                  <a:schemeClr val="tx1"/>
                </a:solidFill>
                <a:latin typeface="Times New Roman" panose="02020603050405020304" pitchFamily="18" charset="0"/>
                <a:cs typeface="Times New Roman" panose="02020603050405020304" pitchFamily="18" charset="0"/>
              </a:rPr>
              <a:t>Amazon </a:t>
            </a:r>
            <a:r>
              <a:rPr lang="tr-TR" sz="4000" b="1" dirty="0" err="1">
                <a:solidFill>
                  <a:schemeClr val="tx1"/>
                </a:solidFill>
                <a:latin typeface="Times New Roman" panose="02020603050405020304" pitchFamily="18" charset="0"/>
                <a:cs typeface="Times New Roman" panose="02020603050405020304" pitchFamily="18" charset="0"/>
              </a:rPr>
              <a:t>Depoların’da</a:t>
            </a:r>
            <a:r>
              <a:rPr lang="tr-TR" sz="4000" b="1" dirty="0">
                <a:solidFill>
                  <a:schemeClr val="tx1"/>
                </a:solidFill>
                <a:latin typeface="Times New Roman" panose="02020603050405020304" pitchFamily="18" charset="0"/>
                <a:cs typeface="Times New Roman" panose="02020603050405020304" pitchFamily="18" charset="0"/>
              </a:rPr>
              <a:t> Kullanılan Teknolojiler</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D687B46-3CFE-321B-E13A-3F63E49AE088}"/>
              </a:ext>
            </a:extLst>
          </p:cNvPr>
          <p:cNvSpPr txBox="1">
            <a:spLocks/>
          </p:cNvSpPr>
          <p:nvPr/>
        </p:nvSpPr>
        <p:spPr>
          <a:xfrm>
            <a:off x="515485" y="1870218"/>
            <a:ext cx="5564622" cy="4454382"/>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err="1">
                <a:effectLst/>
                <a:latin typeface="Times New Roman" panose="02020603050405020304" pitchFamily="18" charset="0"/>
                <a:cs typeface="Times New Roman" panose="02020603050405020304" pitchFamily="18" charset="0"/>
              </a:rPr>
              <a:t>Sparrow</a:t>
            </a:r>
            <a:r>
              <a:rPr lang="tr-TR" sz="1200" b="0" i="0" dirty="0">
                <a:effectLst/>
                <a:latin typeface="Times New Roman" panose="02020603050405020304" pitchFamily="18" charset="0"/>
                <a:cs typeface="Times New Roman" panose="02020603050405020304" pitchFamily="18" charset="0"/>
              </a:rPr>
              <a:t>, Amazon'un tek tek ürünleri paketlenmeden önce taşıyarak sipariş karşılama sürecini kolaylaştıran yeni akıllı robot sistemidir; bu, çalışanlarımızı desteklemek için büyük bir teknolojik gelişmedir.</a:t>
            </a:r>
          </a:p>
          <a:p>
            <a:pPr>
              <a:lnSpc>
                <a:spcPct val="150000"/>
              </a:lnSpc>
            </a:pPr>
            <a:r>
              <a:rPr lang="tr-TR" sz="1200" b="0" i="0" dirty="0" err="1">
                <a:effectLst/>
                <a:latin typeface="Times New Roman" panose="02020603050405020304" pitchFamily="18" charset="0"/>
                <a:cs typeface="Times New Roman" panose="02020603050405020304" pitchFamily="18" charset="0"/>
              </a:rPr>
              <a:t>Sparrow</a:t>
            </a:r>
            <a:r>
              <a:rPr lang="tr-TR" sz="1200" b="0" i="0" dirty="0">
                <a:effectLst/>
                <a:latin typeface="Times New Roman" panose="02020603050405020304" pitchFamily="18" charset="0"/>
                <a:cs typeface="Times New Roman" panose="02020603050405020304" pitchFamily="18" charset="0"/>
              </a:rPr>
              <a:t>, depolarımızda envanterimizdeki ürünleri tek tek algılayabilen, seçebilen ve işleyebilen ilk robotik sistemdir.</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b="0" i="0" dirty="0">
                <a:effectLst/>
                <a:latin typeface="Times New Roman" panose="02020603050405020304" pitchFamily="18" charset="0"/>
                <a:cs typeface="Times New Roman" panose="02020603050405020304" pitchFamily="18" charset="0"/>
              </a:rPr>
              <a:t>Bilgisayar görüşü ve yapay zekadan (AI) yararlanan </a:t>
            </a:r>
            <a:r>
              <a:rPr lang="tr-TR" sz="1200" b="0" i="0" dirty="0" err="1">
                <a:effectLst/>
                <a:latin typeface="Times New Roman" panose="02020603050405020304" pitchFamily="18" charset="0"/>
                <a:cs typeface="Times New Roman" panose="02020603050405020304" pitchFamily="18" charset="0"/>
              </a:rPr>
              <a:t>Sparrow</a:t>
            </a:r>
            <a:r>
              <a:rPr lang="tr-TR" sz="1200" b="0" i="0" dirty="0">
                <a:effectLst/>
                <a:latin typeface="Times New Roman" panose="02020603050405020304" pitchFamily="18" charset="0"/>
                <a:cs typeface="Times New Roman" panose="02020603050405020304" pitchFamily="18" charset="0"/>
              </a:rPr>
              <a:t>, milyonlarca öğeyi tanıyabilir ve işleyebilir. </a:t>
            </a:r>
          </a:p>
          <a:p>
            <a:pPr>
              <a:lnSpc>
                <a:spcPct val="150000"/>
              </a:lnSpc>
            </a:pPr>
            <a:r>
              <a:rPr lang="tr-TR" sz="1200" b="0" i="0" dirty="0" err="1">
                <a:effectLst/>
                <a:latin typeface="Times New Roman" panose="02020603050405020304" pitchFamily="18" charset="0"/>
                <a:cs typeface="Times New Roman" panose="02020603050405020304" pitchFamily="18" charset="0"/>
              </a:rPr>
              <a:t>Sparrow</a:t>
            </a:r>
            <a:r>
              <a:rPr lang="tr-TR" sz="1200" b="0" i="0" dirty="0">
                <a:effectLst/>
                <a:latin typeface="Times New Roman" panose="02020603050405020304" pitchFamily="18" charset="0"/>
                <a:cs typeface="Times New Roman" panose="02020603050405020304" pitchFamily="18" charset="0"/>
              </a:rPr>
              <a:t>, çalışanlarla birlikte çalışarak tekrar eden görevleri üstlenecek ve çalışanların zamanlarını ve enerjilerini başka şeylere odaklamalarını sağlarken aynı zamanda güvenliği de geliştirmesi amaçlanmaktadır</a:t>
            </a:r>
            <a:r>
              <a:rPr lang="tr-TR" sz="1200" b="0" i="0" dirty="0">
                <a:solidFill>
                  <a:srgbClr val="2F3033"/>
                </a:solidFill>
                <a:effectLst/>
                <a:latin typeface="Times New Roman" panose="02020603050405020304" pitchFamily="18" charset="0"/>
                <a:cs typeface="Times New Roman" panose="02020603050405020304" pitchFamily="18" charset="0"/>
              </a:rPr>
              <a:t>.</a:t>
            </a:r>
            <a:endParaRPr lang="tr-TR" sz="1200" b="0" i="0" dirty="0">
              <a:solidFill>
                <a:srgbClr val="222222"/>
              </a:solidFill>
              <a:effectLst/>
              <a:latin typeface="Times New Roman" panose="02020603050405020304" pitchFamily="18" charset="0"/>
              <a:cs typeface="Times New Roman" panose="02020603050405020304" pitchFamily="18" charset="0"/>
            </a:endParaRPr>
          </a:p>
        </p:txBody>
      </p:sp>
      <p:pic>
        <p:nvPicPr>
          <p:cNvPr id="6146" name="Picture 2" descr="A robotic arm moves products from a bin in an Amazon fulfillment center.">
            <a:extLst>
              <a:ext uri="{FF2B5EF4-FFF2-40B4-BE49-F238E27FC236}">
                <a16:creationId xmlns:a16="http://schemas.microsoft.com/office/drawing/2014/main" id="{121B02DF-7743-43F3-1C3D-E361DF854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1970168"/>
            <a:ext cx="5183580" cy="291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8761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49670" y="548681"/>
            <a:ext cx="12191999"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Amazon </a:t>
            </a:r>
            <a:r>
              <a:rPr lang="tr-TR" sz="4000" b="1" dirty="0" err="1">
                <a:solidFill>
                  <a:schemeClr val="tx1"/>
                </a:solidFill>
                <a:latin typeface="Times New Roman" panose="02020603050405020304" pitchFamily="18" charset="0"/>
                <a:cs typeface="Times New Roman" panose="02020603050405020304" pitchFamily="18" charset="0"/>
              </a:rPr>
              <a:t>Depoların’da</a:t>
            </a:r>
            <a:r>
              <a:rPr lang="tr-TR" sz="4000" b="1" dirty="0">
                <a:solidFill>
                  <a:schemeClr val="tx1"/>
                </a:solidFill>
                <a:latin typeface="Times New Roman" panose="02020603050405020304" pitchFamily="18" charset="0"/>
                <a:cs typeface="Times New Roman" panose="02020603050405020304" pitchFamily="18" charset="0"/>
              </a:rPr>
              <a:t> Kullanılan Teknolojiler</a:t>
            </a:r>
          </a:p>
        </p:txBody>
      </p:sp>
      <p:sp>
        <p:nvSpPr>
          <p:cNvPr id="2" name="İçerik Yer Tutucusu 6">
            <a:extLst>
              <a:ext uri="{FF2B5EF4-FFF2-40B4-BE49-F238E27FC236}">
                <a16:creationId xmlns:a16="http://schemas.microsoft.com/office/drawing/2014/main" id="{92B27089-0D97-DA97-BDD4-5D818C044F50}"/>
              </a:ext>
            </a:extLst>
          </p:cNvPr>
          <p:cNvSpPr txBox="1">
            <a:spLocks/>
          </p:cNvSpPr>
          <p:nvPr/>
        </p:nvSpPr>
        <p:spPr>
          <a:xfrm>
            <a:off x="623392" y="1916832"/>
            <a:ext cx="4942829" cy="374441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Amazon, depolardaki ürün yönetimi işlemleri için robotik çözümler geliştiren </a:t>
            </a:r>
            <a:r>
              <a:rPr lang="tr-TR" sz="1200" b="0" i="0" dirty="0" err="1">
                <a:effectLst/>
                <a:latin typeface="Times New Roman" panose="02020603050405020304" pitchFamily="18" charset="0"/>
                <a:cs typeface="Times New Roman" panose="02020603050405020304" pitchFamily="18" charset="0"/>
              </a:rPr>
              <a:t>Kiva</a:t>
            </a:r>
            <a:r>
              <a:rPr lang="tr-TR" sz="1200" b="0" i="0" dirty="0">
                <a:effectLst/>
                <a:latin typeface="Times New Roman" panose="02020603050405020304" pitchFamily="18" charset="0"/>
                <a:cs typeface="Times New Roman" panose="02020603050405020304" pitchFamily="18" charset="0"/>
              </a:rPr>
              <a:t> </a:t>
            </a:r>
            <a:r>
              <a:rPr lang="tr-TR" sz="1200" b="0" i="0" dirty="0" err="1">
                <a:effectLst/>
                <a:latin typeface="Times New Roman" panose="02020603050405020304" pitchFamily="18" charset="0"/>
                <a:cs typeface="Times New Roman" panose="02020603050405020304" pitchFamily="18" charset="0"/>
              </a:rPr>
              <a:t>Systems</a:t>
            </a:r>
            <a:r>
              <a:rPr lang="tr-TR" sz="1200" b="0" i="0" dirty="0">
                <a:effectLst/>
                <a:latin typeface="Times New Roman" panose="02020603050405020304" pitchFamily="18" charset="0"/>
                <a:cs typeface="Times New Roman" panose="02020603050405020304" pitchFamily="18" charset="0"/>
              </a:rPr>
              <a:t> adlı şirketi satın almış ve ’’Amazon </a:t>
            </a:r>
            <a:r>
              <a:rPr lang="tr-TR" sz="1200" b="0" i="0" dirty="0" err="1">
                <a:effectLst/>
                <a:latin typeface="Times New Roman" panose="02020603050405020304" pitchFamily="18" charset="0"/>
                <a:cs typeface="Times New Roman" panose="02020603050405020304" pitchFamily="18" charset="0"/>
              </a:rPr>
              <a:t>Robotics</a:t>
            </a:r>
            <a:r>
              <a:rPr lang="tr-TR" sz="1200" b="0" i="0" dirty="0">
                <a:effectLst/>
                <a:latin typeface="Times New Roman" panose="02020603050405020304" pitchFamily="18" charset="0"/>
                <a:cs typeface="Times New Roman" panose="02020603050405020304" pitchFamily="18" charset="0"/>
              </a:rPr>
              <a:t>’’ adıyla yeniden markalayarak FBA sistemine entegre edilmiştir. </a:t>
            </a:r>
          </a:p>
          <a:p>
            <a:pPr>
              <a:lnSpc>
                <a:spcPct val="150000"/>
              </a:lnSpc>
            </a:pPr>
            <a:r>
              <a:rPr lang="tr-TR" sz="1200" b="0" i="0" dirty="0">
                <a:effectLst/>
                <a:latin typeface="Times New Roman" panose="02020603050405020304" pitchFamily="18" charset="0"/>
                <a:cs typeface="Times New Roman" panose="02020603050405020304" pitchFamily="18" charset="0"/>
              </a:rPr>
              <a:t>Robotik teknolojilerin otonom ve hızlı çalışması Amazon depolarındaki verimliliğin artmasını, hataların-kayıpların azalmasını ve sipariş teslim süreçlerinin kısalmasını sağlamıştır.</a:t>
            </a:r>
            <a:endParaRPr lang="tr-TR" sz="12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6A1EC1E5-E66F-BC9A-515F-1C79963223C2}"/>
              </a:ext>
            </a:extLst>
          </p:cNvPr>
          <p:cNvPicPr>
            <a:picLocks noChangeAspect="1"/>
          </p:cNvPicPr>
          <p:nvPr/>
        </p:nvPicPr>
        <p:blipFill>
          <a:blip r:embed="rId3"/>
          <a:stretch>
            <a:fillRect/>
          </a:stretch>
        </p:blipFill>
        <p:spPr>
          <a:xfrm>
            <a:off x="6046330" y="2005339"/>
            <a:ext cx="5522278" cy="3079846"/>
          </a:xfrm>
          <a:prstGeom prst="rect">
            <a:avLst/>
          </a:prstGeom>
        </p:spPr>
      </p:pic>
    </p:spTree>
    <p:extLst>
      <p:ext uri="{BB962C8B-B14F-4D97-AF65-F5344CB8AC3E}">
        <p14:creationId xmlns:p14="http://schemas.microsoft.com/office/powerpoint/2010/main" val="340611759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404664"/>
            <a:ext cx="12192000" cy="1296144"/>
          </a:xfrm>
        </p:spPr>
        <p:txBody>
          <a:bodyPr rtlCol="0">
            <a:normAutofit/>
          </a:bodyPr>
          <a:lstStyle/>
          <a:p>
            <a:pPr algn="ctr" rtl="0">
              <a:lnSpc>
                <a:spcPct val="150000"/>
              </a:lnSpc>
            </a:pPr>
            <a:r>
              <a:rPr lang="tr-TR" sz="4000" b="1" dirty="0">
                <a:solidFill>
                  <a:schemeClr val="tx1"/>
                </a:solidFill>
                <a:latin typeface="Times New Roman" panose="02020603050405020304" pitchFamily="18" charset="0"/>
                <a:cs typeface="Times New Roman" panose="02020603050405020304" pitchFamily="18" charset="0"/>
              </a:rPr>
              <a:t>Amazon Stoksuz Satış (</a:t>
            </a:r>
            <a:r>
              <a:rPr lang="tr-TR" sz="4000" b="1" dirty="0" err="1">
                <a:solidFill>
                  <a:schemeClr val="tx1"/>
                </a:solidFill>
                <a:latin typeface="Times New Roman" panose="02020603050405020304" pitchFamily="18" charset="0"/>
                <a:cs typeface="Times New Roman" panose="02020603050405020304" pitchFamily="18" charset="0"/>
              </a:rPr>
              <a:t>Drop-shipping</a:t>
            </a:r>
            <a:r>
              <a:rPr lang="tr-TR" sz="4000" b="1" dirty="0">
                <a:solidFill>
                  <a:schemeClr val="tx1"/>
                </a:solidFill>
                <a:latin typeface="Times New Roman" panose="02020603050405020304" pitchFamily="18" charset="0"/>
                <a:cs typeface="Times New Roman" panose="02020603050405020304" pitchFamily="18" charset="0"/>
              </a:rPr>
              <a:t>)</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D687B46-3CFE-321B-E13A-3F63E49AE088}"/>
              </a:ext>
            </a:extLst>
          </p:cNvPr>
          <p:cNvSpPr txBox="1">
            <a:spLocks/>
          </p:cNvSpPr>
          <p:nvPr/>
        </p:nvSpPr>
        <p:spPr>
          <a:xfrm>
            <a:off x="512078" y="1700808"/>
            <a:ext cx="5564622" cy="4454382"/>
          </a:xfrm>
          <a:prstGeom prst="rect">
            <a:avLst/>
          </a:prstGeom>
        </p:spPr>
        <p:txBody>
          <a:bodyPr rtlCol="0">
            <a:normAutofit lnSpcReduction="10000"/>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a:lnSpc>
                <a:spcPct val="150000"/>
              </a:lnSpc>
            </a:pPr>
            <a:r>
              <a:rPr lang="tr-TR" sz="1200" b="0" i="0" dirty="0" err="1">
                <a:effectLst/>
                <a:latin typeface="Times New Roman" panose="02020603050405020304" pitchFamily="18" charset="0"/>
                <a:cs typeface="Times New Roman" panose="02020603050405020304" pitchFamily="18" charset="0"/>
              </a:rPr>
              <a:t>Dropshipping</a:t>
            </a:r>
            <a:r>
              <a:rPr lang="tr-TR" sz="1200" b="0" i="0" dirty="0">
                <a:effectLst/>
                <a:latin typeface="Times New Roman" panose="02020603050405020304" pitchFamily="18" charset="0"/>
                <a:cs typeface="Times New Roman" panose="02020603050405020304" pitchFamily="18" charset="0"/>
              </a:rPr>
              <a:t>, kısaca “stoksuz satış” ya da “stoksuz e-ticaret” olarak ifade edilebilir. Bu iş modelinde satışı gerçekleştirilen ürünler online olarak tedarikçiden sipariş edilir. Yani ürün doğrudan tedarikçiden direkt müşteriye teslim edilir.</a:t>
            </a:r>
          </a:p>
          <a:p>
            <a:pPr algn="l">
              <a:lnSpc>
                <a:spcPct val="150000"/>
              </a:lnSpc>
            </a:pPr>
            <a:r>
              <a:rPr lang="tr-TR" sz="1200" b="0" i="0" dirty="0">
                <a:effectLst/>
                <a:latin typeface="Times New Roman" panose="02020603050405020304" pitchFamily="18" charset="0"/>
                <a:cs typeface="Times New Roman" panose="02020603050405020304" pitchFamily="18" charset="0"/>
              </a:rPr>
              <a:t>Envanterin operasyonel sorumluluğu satıcının kendinde olmaması bir artı gibi görünse de ürünlerini sattığı esas mağazaların “</a:t>
            </a:r>
            <a:r>
              <a:rPr lang="tr-TR" sz="1200" b="0" i="0" dirty="0" err="1">
                <a:effectLst/>
                <a:latin typeface="Times New Roman" panose="02020603050405020304" pitchFamily="18" charset="0"/>
                <a:cs typeface="Times New Roman" panose="02020603050405020304" pitchFamily="18" charset="0"/>
              </a:rPr>
              <a:t>out</a:t>
            </a:r>
            <a:r>
              <a:rPr lang="tr-TR" sz="1200" b="0" i="0" dirty="0">
                <a:effectLst/>
                <a:latin typeface="Times New Roman" panose="02020603050405020304" pitchFamily="18" charset="0"/>
                <a:cs typeface="Times New Roman" panose="02020603050405020304" pitchFamily="18" charset="0"/>
              </a:rPr>
              <a:t> of </a:t>
            </a:r>
            <a:r>
              <a:rPr lang="tr-TR" sz="1200" b="0" i="0" dirty="0" err="1">
                <a:effectLst/>
                <a:latin typeface="Times New Roman" panose="02020603050405020304" pitchFamily="18" charset="0"/>
                <a:cs typeface="Times New Roman" panose="02020603050405020304" pitchFamily="18" charset="0"/>
              </a:rPr>
              <a:t>stock</a:t>
            </a:r>
            <a:r>
              <a:rPr lang="tr-TR" sz="1200" b="0" i="0" dirty="0">
                <a:effectLst/>
                <a:latin typeface="Times New Roman" panose="02020603050405020304" pitchFamily="18" charset="0"/>
                <a:cs typeface="Times New Roman" panose="02020603050405020304" pitchFamily="18" charset="0"/>
              </a:rPr>
              <a:t>” olmamalarını takip etmek önemli bir nokta.</a:t>
            </a:r>
          </a:p>
          <a:p>
            <a:pPr algn="l">
              <a:lnSpc>
                <a:spcPct val="150000"/>
              </a:lnSpc>
            </a:pPr>
            <a:r>
              <a:rPr lang="tr-TR" sz="1200" b="0" i="0" dirty="0">
                <a:effectLst/>
                <a:latin typeface="Times New Roman" panose="02020603050405020304" pitchFamily="18" charset="0"/>
                <a:cs typeface="Times New Roman" panose="02020603050405020304" pitchFamily="18" charset="0"/>
              </a:rPr>
              <a:t>Amazon’un İade ve Değişim Politikası kapsamında müşteriler herhangi bir tatminsizlik durumunda 30 gün içinde iade ya da değişim talebinde bulunabilmektedirler. İadelerde ürünün müşteriden alınıp esas mağazaya gönderilmesi de hem kargo hem de ürün masrafı olarak satıcıların zarar hanesine yazılmaktadır.</a:t>
            </a:r>
          </a:p>
          <a:p>
            <a:pPr algn="l">
              <a:lnSpc>
                <a:spcPct val="150000"/>
              </a:lnSpc>
            </a:pPr>
            <a:r>
              <a:rPr lang="tr-TR" sz="1200" b="0" i="0" dirty="0">
                <a:effectLst/>
                <a:latin typeface="Times New Roman" panose="02020603050405020304" pitchFamily="18" charset="0"/>
                <a:cs typeface="Times New Roman" panose="02020603050405020304" pitchFamily="18" charset="0"/>
              </a:rPr>
              <a:t> Bu durumda ürünün müşteride kalmasını ve sadece para iadesi yapmayı istemek, ürün bedeli ve üzerine o ürün için harcanan satış, pazarlama maliyeti kadar zarar etmeyi göze almak demektir.</a:t>
            </a:r>
          </a:p>
          <a:p>
            <a:pPr>
              <a:lnSpc>
                <a:spcPct val="150000"/>
              </a:lnSpc>
            </a:pPr>
            <a:endParaRPr lang="tr-TR" sz="12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FABF3D2F-18E9-C990-323D-7A1A25A66657}"/>
              </a:ext>
            </a:extLst>
          </p:cNvPr>
          <p:cNvPicPr>
            <a:picLocks noChangeAspect="1"/>
          </p:cNvPicPr>
          <p:nvPr/>
        </p:nvPicPr>
        <p:blipFill rotWithShape="1">
          <a:blip r:embed="rId3"/>
          <a:srcRect l="4578" r="7990"/>
          <a:stretch/>
        </p:blipFill>
        <p:spPr>
          <a:xfrm>
            <a:off x="6384032" y="2103352"/>
            <a:ext cx="5165274" cy="3074282"/>
          </a:xfrm>
          <a:prstGeom prst="rect">
            <a:avLst/>
          </a:prstGeom>
        </p:spPr>
      </p:pic>
    </p:spTree>
    <p:extLst>
      <p:ext uri="{BB962C8B-B14F-4D97-AF65-F5344CB8AC3E}">
        <p14:creationId xmlns:p14="http://schemas.microsoft.com/office/powerpoint/2010/main" val="118752244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369"/>
            <a:ext cx="12191999"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Amazon Ürün Detay Sayfası</a:t>
            </a:r>
          </a:p>
        </p:txBody>
      </p:sp>
      <p:sp>
        <p:nvSpPr>
          <p:cNvPr id="2" name="İçerik Yer Tutucusu 6">
            <a:extLst>
              <a:ext uri="{FF2B5EF4-FFF2-40B4-BE49-F238E27FC236}">
                <a16:creationId xmlns:a16="http://schemas.microsoft.com/office/drawing/2014/main" id="{6486761A-B99D-B949-AFD8-A1C38F5216A6}"/>
              </a:ext>
            </a:extLst>
          </p:cNvPr>
          <p:cNvSpPr txBox="1">
            <a:spLocks/>
          </p:cNvSpPr>
          <p:nvPr/>
        </p:nvSpPr>
        <p:spPr>
          <a:xfrm>
            <a:off x="531378" y="1971251"/>
            <a:ext cx="4942829" cy="4183940"/>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a:lnSpc>
                <a:spcPct val="150000"/>
              </a:lnSpc>
            </a:pPr>
            <a:r>
              <a:rPr lang="tr-TR" sz="1200" b="0" i="0" dirty="0">
                <a:effectLst/>
                <a:latin typeface="Times New Roman" panose="02020603050405020304" pitchFamily="18" charset="0"/>
                <a:cs typeface="Times New Roman" panose="02020603050405020304" pitchFamily="18" charset="0"/>
              </a:rPr>
              <a:t>Ürün detay sayfası müşterilerin Amazon Türkiye’de satılan bir ürünü görüntülediği ve belirli bir ürünle ilgili tüm bilgileri bulabileceği yerdir. </a:t>
            </a:r>
          </a:p>
          <a:p>
            <a:pPr algn="l">
              <a:lnSpc>
                <a:spcPct val="150000"/>
              </a:lnSpc>
            </a:pPr>
            <a:r>
              <a:rPr lang="tr-TR" sz="1200" b="0" i="0" dirty="0">
                <a:effectLst/>
                <a:latin typeface="Times New Roman" panose="02020603050405020304" pitchFamily="18" charset="0"/>
                <a:cs typeface="Times New Roman" panose="02020603050405020304" pitchFamily="18" charset="0"/>
              </a:rPr>
              <a:t>Birden çok satıcı aynı ürünü satışa sunduğunda Amazon Türkiye, tüm tekliflerdeki verileri tek bir ürün detay sayfasında birleştirerek müşterilere en iyi alışveriş deneyimini sunar. </a:t>
            </a:r>
          </a:p>
          <a:p>
            <a:pPr algn="l">
              <a:lnSpc>
                <a:spcPct val="150000"/>
              </a:lnSpc>
            </a:pPr>
            <a:r>
              <a:rPr lang="tr-TR" sz="1200" b="0" i="0" dirty="0">
                <a:effectLst/>
                <a:latin typeface="Times New Roman" panose="02020603050405020304" pitchFamily="18" charset="0"/>
                <a:cs typeface="Times New Roman" panose="02020603050405020304" pitchFamily="18" charset="0"/>
              </a:rPr>
              <a:t>Ürün detay sayfasında diğer satıcılar ve üreticilerle birlikte ürün bilgileri önerebilir ve bilgilerin doğru olmadığını düşünüyorsanız detay sayfasında değişiklikler talep edebilirsiniz.</a:t>
            </a:r>
          </a:p>
          <a:p>
            <a:pPr algn="l">
              <a:lnSpc>
                <a:spcPct val="150000"/>
              </a:lnSpc>
            </a:pPr>
            <a:r>
              <a:rPr lang="tr-TR" sz="1200" b="0" i="0" dirty="0">
                <a:effectLst/>
                <a:latin typeface="Times New Roman" panose="02020603050405020304" pitchFamily="18" charset="0"/>
                <a:cs typeface="Times New Roman" panose="02020603050405020304" pitchFamily="18" charset="0"/>
              </a:rPr>
              <a:t>Amazon'da satışa sunulan ürünler, Amazon politikalarının yanı sıra tüm yasalara ve yönetmeliklere uygun olmalıdır.</a:t>
            </a:r>
          </a:p>
          <a:p>
            <a:endParaRPr lang="tr-TR" dirty="0"/>
          </a:p>
        </p:txBody>
      </p:sp>
      <p:pic>
        <p:nvPicPr>
          <p:cNvPr id="4" name="Resim 3">
            <a:extLst>
              <a:ext uri="{FF2B5EF4-FFF2-40B4-BE49-F238E27FC236}">
                <a16:creationId xmlns:a16="http://schemas.microsoft.com/office/drawing/2014/main" id="{72E6E8B8-CF03-E373-EFDF-6F16B19316C1}"/>
              </a:ext>
            </a:extLst>
          </p:cNvPr>
          <p:cNvPicPr>
            <a:picLocks noChangeAspect="1"/>
          </p:cNvPicPr>
          <p:nvPr/>
        </p:nvPicPr>
        <p:blipFill>
          <a:blip r:embed="rId3"/>
          <a:stretch>
            <a:fillRect/>
          </a:stretch>
        </p:blipFill>
        <p:spPr>
          <a:xfrm>
            <a:off x="6600056" y="1971250"/>
            <a:ext cx="4851551" cy="2897104"/>
          </a:xfrm>
          <a:prstGeom prst="rect">
            <a:avLst/>
          </a:prstGeom>
        </p:spPr>
      </p:pic>
    </p:spTree>
    <p:extLst>
      <p:ext uri="{BB962C8B-B14F-4D97-AF65-F5344CB8AC3E}">
        <p14:creationId xmlns:p14="http://schemas.microsoft.com/office/powerpoint/2010/main" val="34517936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FC75D0B-78C2-A72B-DAE1-5FB3F01B47F2}"/>
              </a:ext>
            </a:extLst>
          </p:cNvPr>
          <p:cNvPicPr>
            <a:picLocks noChangeAspect="1"/>
          </p:cNvPicPr>
          <p:nvPr/>
        </p:nvPicPr>
        <p:blipFill>
          <a:blip r:embed="rId3"/>
          <a:stretch>
            <a:fillRect/>
          </a:stretch>
        </p:blipFill>
        <p:spPr>
          <a:xfrm>
            <a:off x="3532410" y="1950592"/>
            <a:ext cx="5127180" cy="2956816"/>
          </a:xfrm>
          <a:prstGeom prst="rect">
            <a:avLst/>
          </a:prstGeom>
        </p:spPr>
      </p:pic>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normAutofit/>
          </a:bodyPr>
          <a:lstStyle/>
          <a:p>
            <a:pPr algn="ctr"/>
            <a:endParaRPr lang="tr-TR" sz="1200" dirty="0">
              <a:latin typeface="Times New Roman" panose="02020603050405020304" pitchFamily="18" charset="0"/>
              <a:cs typeface="Times New Roman" panose="02020603050405020304" pitchFamily="18" charset="0"/>
            </a:endParaRPr>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2" y="561246"/>
            <a:ext cx="12191998"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Konu Başlıkları</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5" name="İçerik Yer Tutucusu 6">
            <a:extLst>
              <a:ext uri="{FF2B5EF4-FFF2-40B4-BE49-F238E27FC236}">
                <a16:creationId xmlns:a16="http://schemas.microsoft.com/office/drawing/2014/main" id="{6B3F201F-C1B7-62FD-1682-3251BAA0B5FC}"/>
              </a:ext>
            </a:extLst>
          </p:cNvPr>
          <p:cNvSpPr txBox="1">
            <a:spLocks/>
          </p:cNvSpPr>
          <p:nvPr/>
        </p:nvSpPr>
        <p:spPr>
          <a:xfrm>
            <a:off x="533400" y="1268760"/>
            <a:ext cx="8126190" cy="5027994"/>
          </a:xfrm>
          <a:prstGeom prst="rect">
            <a:avLst/>
          </a:prstGeom>
        </p:spPr>
        <p:txBody>
          <a:bodyPr rtlCol="0" anchor="ctr">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endParaRPr lang="tr-TR" dirty="0"/>
          </a:p>
        </p:txBody>
      </p:sp>
      <p:sp>
        <p:nvSpPr>
          <p:cNvPr id="2" name="İçerik Yer Tutucusu 6">
            <a:extLst>
              <a:ext uri="{FF2B5EF4-FFF2-40B4-BE49-F238E27FC236}">
                <a16:creationId xmlns:a16="http://schemas.microsoft.com/office/drawing/2014/main" id="{B3546C57-AB38-D092-EC91-A5BCA2F3E009}"/>
              </a:ext>
            </a:extLst>
          </p:cNvPr>
          <p:cNvSpPr txBox="1">
            <a:spLocks/>
          </p:cNvSpPr>
          <p:nvPr/>
        </p:nvSpPr>
        <p:spPr>
          <a:xfrm>
            <a:off x="531378" y="1268760"/>
            <a:ext cx="11127222" cy="5184576"/>
          </a:xfrm>
          <a:prstGeom prst="rect">
            <a:avLst/>
          </a:prstGeom>
        </p:spPr>
        <p:txBody>
          <a:bodyPr rtlCol="0">
            <a:normAutofit fontScale="70000" lnSpcReduction="20000"/>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r>
              <a:rPr lang="tr-TR" sz="2600" i="0" dirty="0">
                <a:solidFill>
                  <a:srgbClr val="000000"/>
                </a:solidFill>
                <a:effectLst/>
                <a:latin typeface="Times New Roman" panose="02020603050405020304" pitchFamily="18" charset="0"/>
                <a:cs typeface="Times New Roman" panose="02020603050405020304" pitchFamily="18" charset="0"/>
              </a:rPr>
              <a:t>Amazon’un Kurulma Süreci</a:t>
            </a:r>
            <a:endParaRPr lang="en-US" sz="26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tr-TR" sz="2600" dirty="0">
                <a:latin typeface="Times New Roman" panose="02020603050405020304" pitchFamily="18" charset="0"/>
                <a:cs typeface="Times New Roman" panose="02020603050405020304" pitchFamily="18" charset="0"/>
              </a:rPr>
              <a:t>Amazon Pazaryeri</a:t>
            </a:r>
          </a:p>
          <a:p>
            <a:pPr>
              <a:lnSpc>
                <a:spcPct val="150000"/>
              </a:lnSpc>
            </a:pPr>
            <a:r>
              <a:rPr lang="tr-TR" sz="2600" dirty="0">
                <a:latin typeface="Times New Roman" panose="02020603050405020304" pitchFamily="18" charset="0"/>
                <a:cs typeface="Times New Roman" panose="02020603050405020304" pitchFamily="18" charset="0"/>
              </a:rPr>
              <a:t>Seller Central</a:t>
            </a:r>
          </a:p>
          <a:p>
            <a:pPr>
              <a:lnSpc>
                <a:spcPct val="150000"/>
              </a:lnSpc>
            </a:pPr>
            <a:r>
              <a:rPr lang="tr-TR" sz="2600" dirty="0">
                <a:solidFill>
                  <a:schemeClr val="tx1"/>
                </a:solidFill>
                <a:latin typeface="Times New Roman" panose="02020603050405020304" pitchFamily="18" charset="0"/>
                <a:cs typeface="Times New Roman" panose="02020603050405020304" pitchFamily="18" charset="0"/>
              </a:rPr>
              <a:t>Amazon’da Satışına İzin Verilen Ürün Kategorileri</a:t>
            </a:r>
          </a:p>
          <a:p>
            <a:pPr>
              <a:lnSpc>
                <a:spcPct val="150000"/>
              </a:lnSpc>
            </a:pPr>
            <a:r>
              <a:rPr lang="tr-TR" sz="2600" dirty="0">
                <a:solidFill>
                  <a:schemeClr val="tx1"/>
                </a:solidFill>
                <a:latin typeface="Times New Roman" panose="02020603050405020304" pitchFamily="18" charset="0"/>
                <a:cs typeface="Times New Roman" panose="02020603050405020304" pitchFamily="18" charset="0"/>
              </a:rPr>
              <a:t>Amazon Envanter </a:t>
            </a:r>
          </a:p>
          <a:p>
            <a:pPr>
              <a:lnSpc>
                <a:spcPct val="150000"/>
              </a:lnSpc>
            </a:pPr>
            <a:r>
              <a:rPr lang="tr-TR" sz="2600" dirty="0">
                <a:solidFill>
                  <a:schemeClr val="tx1"/>
                </a:solidFill>
                <a:latin typeface="Times New Roman" panose="02020603050405020304" pitchFamily="18" charset="0"/>
                <a:cs typeface="Times New Roman" panose="02020603050405020304" pitchFamily="18" charset="0"/>
              </a:rPr>
              <a:t>Amazon Envanter Yönetimi</a:t>
            </a:r>
          </a:p>
          <a:p>
            <a:pPr>
              <a:lnSpc>
                <a:spcPct val="150000"/>
              </a:lnSpc>
            </a:pPr>
            <a:r>
              <a:rPr lang="tr-TR" sz="2600" dirty="0">
                <a:solidFill>
                  <a:schemeClr val="tx1"/>
                </a:solidFill>
                <a:latin typeface="Times New Roman" panose="02020603050405020304" pitchFamily="18" charset="0"/>
                <a:cs typeface="Times New Roman" panose="02020603050405020304" pitchFamily="18" charset="0"/>
              </a:rPr>
              <a:t>Amazon Envanter Listesi</a:t>
            </a:r>
          </a:p>
          <a:p>
            <a:pPr>
              <a:lnSpc>
                <a:spcPct val="150000"/>
              </a:lnSpc>
            </a:pPr>
            <a:r>
              <a:rPr lang="tr-TR" sz="2600" dirty="0">
                <a:solidFill>
                  <a:schemeClr val="tx1"/>
                </a:solidFill>
                <a:latin typeface="Times New Roman" panose="02020603050405020304" pitchFamily="18" charset="0"/>
                <a:cs typeface="Times New Roman" panose="02020603050405020304" pitchFamily="18" charset="0"/>
              </a:rPr>
              <a:t>Amazon Envanter Depolama</a:t>
            </a:r>
          </a:p>
          <a:p>
            <a:pPr>
              <a:lnSpc>
                <a:spcPct val="150000"/>
              </a:lnSpc>
            </a:pPr>
            <a:r>
              <a:rPr lang="tr-TR" sz="2600" dirty="0">
                <a:solidFill>
                  <a:schemeClr val="tx1"/>
                </a:solidFill>
                <a:latin typeface="Times New Roman" panose="02020603050405020304" pitchFamily="18" charset="0"/>
                <a:cs typeface="Times New Roman" panose="02020603050405020304" pitchFamily="18" charset="0"/>
              </a:rPr>
              <a:t>Amazon </a:t>
            </a:r>
            <a:r>
              <a:rPr lang="tr-TR" sz="2600" dirty="0" err="1">
                <a:solidFill>
                  <a:schemeClr val="tx1"/>
                </a:solidFill>
                <a:latin typeface="Times New Roman" panose="02020603050405020304" pitchFamily="18" charset="0"/>
                <a:cs typeface="Times New Roman" panose="02020603050405020304" pitchFamily="18" charset="0"/>
              </a:rPr>
              <a:t>Depoların’da</a:t>
            </a:r>
            <a:r>
              <a:rPr lang="tr-TR" sz="2600" dirty="0">
                <a:solidFill>
                  <a:schemeClr val="tx1"/>
                </a:solidFill>
                <a:latin typeface="Times New Roman" panose="02020603050405020304" pitchFamily="18" charset="0"/>
                <a:cs typeface="Times New Roman" panose="02020603050405020304" pitchFamily="18" charset="0"/>
              </a:rPr>
              <a:t> Kullanılan Teknolojiler</a:t>
            </a:r>
          </a:p>
          <a:p>
            <a:pPr>
              <a:lnSpc>
                <a:spcPct val="150000"/>
              </a:lnSpc>
            </a:pPr>
            <a:r>
              <a:rPr lang="tr-TR" sz="2600" dirty="0">
                <a:solidFill>
                  <a:schemeClr val="tx1"/>
                </a:solidFill>
                <a:latin typeface="Times New Roman" panose="02020603050405020304" pitchFamily="18" charset="0"/>
                <a:cs typeface="Times New Roman" panose="02020603050405020304" pitchFamily="18" charset="0"/>
              </a:rPr>
              <a:t>Amazon Stoksuz Satış (</a:t>
            </a:r>
            <a:r>
              <a:rPr lang="tr-TR" sz="2600" dirty="0" err="1">
                <a:solidFill>
                  <a:schemeClr val="tx1"/>
                </a:solidFill>
                <a:latin typeface="Times New Roman" panose="02020603050405020304" pitchFamily="18" charset="0"/>
                <a:cs typeface="Times New Roman" panose="02020603050405020304" pitchFamily="18" charset="0"/>
              </a:rPr>
              <a:t>Drop-shipping</a:t>
            </a:r>
            <a:r>
              <a:rPr lang="tr-TR" sz="2600" dirty="0">
                <a:solidFill>
                  <a:schemeClr val="tx1"/>
                </a:solidFill>
                <a:latin typeface="Times New Roman" panose="02020603050405020304" pitchFamily="18" charset="0"/>
                <a:cs typeface="Times New Roman" panose="02020603050405020304" pitchFamily="18" charset="0"/>
              </a:rPr>
              <a:t>)</a:t>
            </a:r>
            <a:endParaRPr lang="en-US" sz="26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endParaRPr lang="en-US" sz="16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sz="16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16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96316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380123"/>
            <a:ext cx="12191999" cy="1296144"/>
          </a:xfrm>
        </p:spPr>
        <p:txBody>
          <a:bodyPr rtlCol="0">
            <a:normAutofit/>
          </a:bodyPr>
          <a:lstStyle/>
          <a:p>
            <a:pPr marL="0" marR="0" lvl="0" indent="0" algn="ctr" defTabSz="914400" rtl="0" eaLnBrk="1" fontAlgn="auto" latinLnBrk="0" hangingPunct="1">
              <a:lnSpc>
                <a:spcPct val="150000"/>
              </a:lnSpc>
              <a:spcBef>
                <a:spcPts val="0"/>
              </a:spcBef>
              <a:spcAft>
                <a:spcPts val="0"/>
              </a:spcAft>
              <a:buClr>
                <a:srgbClr val="43467B"/>
              </a:buClr>
              <a:buSzPct val="100000"/>
              <a:buFont typeface="Arial" panose="020B0604020202020204" pitchFamily="34" charset="0"/>
              <a:buNone/>
              <a:tabLst/>
              <a:defRPr/>
            </a:pPr>
            <a:r>
              <a:rPr kumimoji="0" lang="tr-TR"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Amazon’da Satışına İzin Verilen Ürün Kategorileri</a:t>
            </a: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Resim 3">
            <a:extLst>
              <a:ext uri="{FF2B5EF4-FFF2-40B4-BE49-F238E27FC236}">
                <a16:creationId xmlns:a16="http://schemas.microsoft.com/office/drawing/2014/main" id="{4BFC24F6-CA36-E6DE-1CAE-1EA07FAD6535}"/>
              </a:ext>
            </a:extLst>
          </p:cNvPr>
          <p:cNvPicPr>
            <a:picLocks noChangeAspect="1"/>
          </p:cNvPicPr>
          <p:nvPr/>
        </p:nvPicPr>
        <p:blipFill>
          <a:blip r:embed="rId3"/>
          <a:stretch>
            <a:fillRect/>
          </a:stretch>
        </p:blipFill>
        <p:spPr>
          <a:xfrm>
            <a:off x="2423934" y="1227461"/>
            <a:ext cx="7344132" cy="5126150"/>
          </a:xfrm>
          <a:prstGeom prst="rect">
            <a:avLst/>
          </a:prstGeom>
        </p:spPr>
      </p:pic>
      <p:sp>
        <p:nvSpPr>
          <p:cNvPr id="8" name="İçerik Yer Tutucusu 6">
            <a:extLst>
              <a:ext uri="{FF2B5EF4-FFF2-40B4-BE49-F238E27FC236}">
                <a16:creationId xmlns:a16="http://schemas.microsoft.com/office/drawing/2014/main" id="{6C6CD775-2E2E-A6E5-F9F4-7F51C7DEA7C1}"/>
              </a:ext>
            </a:extLst>
          </p:cNvPr>
          <p:cNvSpPr txBox="1">
            <a:spLocks/>
          </p:cNvSpPr>
          <p:nvPr/>
        </p:nvSpPr>
        <p:spPr>
          <a:xfrm>
            <a:off x="2351584" y="6323509"/>
            <a:ext cx="7848872" cy="432048"/>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r>
              <a:rPr lang="tr-TR" sz="1100" dirty="0">
                <a:latin typeface="Times New Roman" panose="02020603050405020304" pitchFamily="18" charset="0"/>
                <a:cs typeface="Times New Roman" panose="02020603050405020304" pitchFamily="18" charset="0"/>
              </a:rPr>
              <a:t>Şekil 1 </a:t>
            </a:r>
          </a:p>
          <a:p>
            <a:pPr marL="0" indent="0">
              <a:spcBef>
                <a:spcPts val="0"/>
              </a:spcBef>
              <a:spcAft>
                <a:spcPts val="0"/>
              </a:spcAft>
              <a:buNone/>
            </a:pPr>
            <a:r>
              <a:rPr lang="tr-TR" sz="1100" dirty="0">
                <a:latin typeface="Times New Roman" panose="02020603050405020304" pitchFamily="18" charset="0"/>
                <a:cs typeface="Times New Roman" panose="02020603050405020304" pitchFamily="18" charset="0"/>
              </a:rPr>
              <a:t>Kaynakça: </a:t>
            </a:r>
            <a:r>
              <a:rPr lang="tr-TR" sz="1100" i="1" dirty="0">
                <a:latin typeface="Times New Roman" panose="02020603050405020304" pitchFamily="18" charset="0"/>
                <a:cs typeface="Times New Roman" panose="02020603050405020304" pitchFamily="18" charset="0"/>
              </a:rPr>
              <a:t>https://satis.amazon.com.tr/satis?ref_=sdtr_soa_sellov_n</a:t>
            </a:r>
          </a:p>
        </p:txBody>
      </p:sp>
    </p:spTree>
    <p:extLst>
      <p:ext uri="{BB962C8B-B14F-4D97-AF65-F5344CB8AC3E}">
        <p14:creationId xmlns:p14="http://schemas.microsoft.com/office/powerpoint/2010/main" val="258196925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3935" y="405694"/>
            <a:ext cx="12191999" cy="1296144"/>
          </a:xfrm>
        </p:spPr>
        <p:txBody>
          <a:bodyPr rtlCol="0">
            <a:normAutofit/>
          </a:bodyPr>
          <a:lstStyle/>
          <a:p>
            <a:pPr marL="0" marR="0" lvl="0" indent="0" algn="ctr" defTabSz="914400" rtl="0" eaLnBrk="1" fontAlgn="auto" latinLnBrk="0" hangingPunct="1">
              <a:lnSpc>
                <a:spcPct val="150000"/>
              </a:lnSpc>
              <a:spcBef>
                <a:spcPts val="0"/>
              </a:spcBef>
              <a:spcAft>
                <a:spcPts val="0"/>
              </a:spcAft>
              <a:buClr>
                <a:srgbClr val="43467B"/>
              </a:buClr>
              <a:buSzPct val="100000"/>
              <a:buFont typeface="Arial" panose="020B0604020202020204" pitchFamily="34" charset="0"/>
              <a:buNone/>
              <a:tabLst/>
              <a:defRPr/>
            </a:pPr>
            <a:r>
              <a:rPr kumimoji="0" lang="tr-TR"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Amazon’da Satışına İzin Verilen Ürün Kategorileri</a:t>
            </a: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Resim 3">
            <a:extLst>
              <a:ext uri="{FF2B5EF4-FFF2-40B4-BE49-F238E27FC236}">
                <a16:creationId xmlns:a16="http://schemas.microsoft.com/office/drawing/2014/main" id="{3E61302E-6A73-9524-0A1E-D375F5F3C723}"/>
              </a:ext>
            </a:extLst>
          </p:cNvPr>
          <p:cNvPicPr>
            <a:picLocks noChangeAspect="1"/>
          </p:cNvPicPr>
          <p:nvPr/>
        </p:nvPicPr>
        <p:blipFill rotWithShape="1">
          <a:blip r:embed="rId3"/>
          <a:srcRect b="3001"/>
          <a:stretch/>
        </p:blipFill>
        <p:spPr>
          <a:xfrm>
            <a:off x="2466735" y="1362722"/>
            <a:ext cx="7250657" cy="5089584"/>
          </a:xfrm>
          <a:prstGeom prst="rect">
            <a:avLst/>
          </a:prstGeom>
        </p:spPr>
      </p:pic>
      <p:sp>
        <p:nvSpPr>
          <p:cNvPr id="8" name="İçerik Yer Tutucusu 6">
            <a:extLst>
              <a:ext uri="{FF2B5EF4-FFF2-40B4-BE49-F238E27FC236}">
                <a16:creationId xmlns:a16="http://schemas.microsoft.com/office/drawing/2014/main" id="{AD79F4C5-C3FE-1C53-D13B-4958AB8DADF5}"/>
              </a:ext>
            </a:extLst>
          </p:cNvPr>
          <p:cNvSpPr txBox="1">
            <a:spLocks/>
          </p:cNvSpPr>
          <p:nvPr/>
        </p:nvSpPr>
        <p:spPr>
          <a:xfrm>
            <a:off x="2466735" y="6452306"/>
            <a:ext cx="7848872" cy="432048"/>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r>
              <a:rPr lang="tr-TR" sz="1100" dirty="0">
                <a:latin typeface="Times New Roman" panose="02020603050405020304" pitchFamily="18" charset="0"/>
                <a:cs typeface="Times New Roman" panose="02020603050405020304" pitchFamily="18" charset="0"/>
              </a:rPr>
              <a:t>Şekil 2 </a:t>
            </a:r>
          </a:p>
          <a:p>
            <a:pPr marL="0" indent="0">
              <a:spcBef>
                <a:spcPts val="0"/>
              </a:spcBef>
              <a:spcAft>
                <a:spcPts val="0"/>
              </a:spcAft>
              <a:buNone/>
            </a:pPr>
            <a:r>
              <a:rPr lang="tr-TR" sz="1100" dirty="0">
                <a:latin typeface="Times New Roman" panose="02020603050405020304" pitchFamily="18" charset="0"/>
                <a:cs typeface="Times New Roman" panose="02020603050405020304" pitchFamily="18" charset="0"/>
              </a:rPr>
              <a:t>Kaynakça: </a:t>
            </a:r>
            <a:r>
              <a:rPr lang="tr-TR" sz="1100" i="1" dirty="0">
                <a:latin typeface="Times New Roman" panose="02020603050405020304" pitchFamily="18" charset="0"/>
                <a:cs typeface="Times New Roman" panose="02020603050405020304" pitchFamily="18" charset="0"/>
              </a:rPr>
              <a:t>https://satis.amazon.com.tr/satis?ref_=sdtr_soa_sellov_n</a:t>
            </a:r>
          </a:p>
        </p:txBody>
      </p:sp>
    </p:spTree>
    <p:extLst>
      <p:ext uri="{BB962C8B-B14F-4D97-AF65-F5344CB8AC3E}">
        <p14:creationId xmlns:p14="http://schemas.microsoft.com/office/powerpoint/2010/main" val="379315534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pic>
        <p:nvPicPr>
          <p:cNvPr id="4" name="Resim 3">
            <a:extLst>
              <a:ext uri="{FF2B5EF4-FFF2-40B4-BE49-F238E27FC236}">
                <a16:creationId xmlns:a16="http://schemas.microsoft.com/office/drawing/2014/main" id="{B11AA22D-C146-FD7D-F39A-F286E3BF425B}"/>
              </a:ext>
            </a:extLst>
          </p:cNvPr>
          <p:cNvPicPr>
            <a:picLocks noChangeAspect="1"/>
          </p:cNvPicPr>
          <p:nvPr/>
        </p:nvPicPr>
        <p:blipFill rotWithShape="1">
          <a:blip r:embed="rId3"/>
          <a:srcRect b="1900"/>
          <a:stretch/>
        </p:blipFill>
        <p:spPr>
          <a:xfrm>
            <a:off x="2351584" y="1294565"/>
            <a:ext cx="7364562" cy="5131387"/>
          </a:xfrm>
          <a:prstGeom prst="rect">
            <a:avLst/>
          </a:prstGeom>
        </p:spPr>
      </p:pic>
      <p:sp>
        <p:nvSpPr>
          <p:cNvPr id="6" name="İçerik Yer Tutucusu 6">
            <a:extLst>
              <a:ext uri="{FF2B5EF4-FFF2-40B4-BE49-F238E27FC236}">
                <a16:creationId xmlns:a16="http://schemas.microsoft.com/office/drawing/2014/main" id="{45903E7A-D650-AE96-949E-C295C0C41891}"/>
              </a:ext>
            </a:extLst>
          </p:cNvPr>
          <p:cNvSpPr txBox="1">
            <a:spLocks noGrp="1"/>
          </p:cNvSpPr>
          <p:nvPr>
            <p:ph sz="quarter" idx="19"/>
          </p:nvPr>
        </p:nvSpPr>
        <p:spPr>
          <a:xfrm>
            <a:off x="2" y="411157"/>
            <a:ext cx="12191998" cy="1296988"/>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marR="0" lvl="0" indent="0" algn="ctr" defTabSz="914400" rtl="0" eaLnBrk="1" fontAlgn="auto" latinLnBrk="0" hangingPunct="1">
              <a:lnSpc>
                <a:spcPct val="150000"/>
              </a:lnSpc>
              <a:spcBef>
                <a:spcPts val="0"/>
              </a:spcBef>
              <a:spcAft>
                <a:spcPts val="0"/>
              </a:spcAft>
              <a:buClr>
                <a:srgbClr val="43467B"/>
              </a:buClr>
              <a:buSzPct val="100000"/>
              <a:buFont typeface="Arial" panose="020B0604020202020204" pitchFamily="34" charset="0"/>
              <a:buNone/>
              <a:tabLst/>
              <a:defRPr/>
            </a:pPr>
            <a:r>
              <a:rPr kumimoji="0" lang="tr-TR"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Amazon’da Satışına İzin Verilen Ürün Kategorileri</a:t>
            </a: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indent="0" algn="ctr">
              <a:buNone/>
            </a:pPr>
            <a:endParaRPr lang="tr-TR" dirty="0"/>
          </a:p>
        </p:txBody>
      </p:sp>
      <p:sp>
        <p:nvSpPr>
          <p:cNvPr id="11" name="İçerik Yer Tutucusu 6">
            <a:extLst>
              <a:ext uri="{FF2B5EF4-FFF2-40B4-BE49-F238E27FC236}">
                <a16:creationId xmlns:a16="http://schemas.microsoft.com/office/drawing/2014/main" id="{0F8FF116-6EB4-A0F8-829A-23975FE322A4}"/>
              </a:ext>
            </a:extLst>
          </p:cNvPr>
          <p:cNvSpPr txBox="1">
            <a:spLocks/>
          </p:cNvSpPr>
          <p:nvPr/>
        </p:nvSpPr>
        <p:spPr>
          <a:xfrm>
            <a:off x="2279576" y="6411812"/>
            <a:ext cx="7848872" cy="432048"/>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r>
              <a:rPr lang="tr-TR" sz="1100" dirty="0">
                <a:latin typeface="Times New Roman" panose="02020603050405020304" pitchFamily="18" charset="0"/>
                <a:cs typeface="Times New Roman" panose="02020603050405020304" pitchFamily="18" charset="0"/>
              </a:rPr>
              <a:t>Şekil 3</a:t>
            </a:r>
          </a:p>
          <a:p>
            <a:pPr marL="0" indent="0">
              <a:spcBef>
                <a:spcPts val="0"/>
              </a:spcBef>
              <a:spcAft>
                <a:spcPts val="0"/>
              </a:spcAft>
              <a:buNone/>
            </a:pPr>
            <a:r>
              <a:rPr lang="tr-TR" sz="1100" dirty="0">
                <a:latin typeface="Times New Roman" panose="02020603050405020304" pitchFamily="18" charset="0"/>
                <a:cs typeface="Times New Roman" panose="02020603050405020304" pitchFamily="18" charset="0"/>
              </a:rPr>
              <a:t>Kaynakça: </a:t>
            </a:r>
            <a:r>
              <a:rPr lang="tr-TR" sz="1100" i="1" dirty="0">
                <a:latin typeface="Times New Roman" panose="02020603050405020304" pitchFamily="18" charset="0"/>
                <a:cs typeface="Times New Roman" panose="02020603050405020304" pitchFamily="18" charset="0"/>
              </a:rPr>
              <a:t>https://satis.amazon.com.tr/satis?ref_=sdtr_soa_sellov_n</a:t>
            </a:r>
          </a:p>
        </p:txBody>
      </p:sp>
    </p:spTree>
    <p:extLst>
      <p:ext uri="{BB962C8B-B14F-4D97-AF65-F5344CB8AC3E}">
        <p14:creationId xmlns:p14="http://schemas.microsoft.com/office/powerpoint/2010/main" val="351219741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2000"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404664"/>
            <a:ext cx="12192000" cy="1296144"/>
          </a:xfrm>
        </p:spPr>
        <p:txBody>
          <a:bodyPr rtlCol="0">
            <a:normAutofit/>
          </a:bodyPr>
          <a:lstStyle/>
          <a:p>
            <a:pPr marL="0" marR="0" lvl="0" indent="0" algn="ctr" defTabSz="914400" rtl="0" eaLnBrk="1" fontAlgn="auto" latinLnBrk="0" hangingPunct="1">
              <a:lnSpc>
                <a:spcPct val="150000"/>
              </a:lnSpc>
              <a:spcBef>
                <a:spcPts val="0"/>
              </a:spcBef>
              <a:spcAft>
                <a:spcPts val="0"/>
              </a:spcAft>
              <a:buClr>
                <a:srgbClr val="43467B"/>
              </a:buClr>
              <a:buSzPct val="100000"/>
              <a:buFont typeface="Arial" panose="020B0604020202020204" pitchFamily="34" charset="0"/>
              <a:buNone/>
              <a:tabLst/>
              <a:defRPr/>
            </a:pPr>
            <a:r>
              <a:rPr kumimoji="0" lang="tr-TR"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Amazon’da Satışına İzin Verilen Ürün Kategorileri</a:t>
            </a: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Resim 3">
            <a:extLst>
              <a:ext uri="{FF2B5EF4-FFF2-40B4-BE49-F238E27FC236}">
                <a16:creationId xmlns:a16="http://schemas.microsoft.com/office/drawing/2014/main" id="{545F0174-4899-F5A6-0E04-0541647C83F0}"/>
              </a:ext>
            </a:extLst>
          </p:cNvPr>
          <p:cNvPicPr>
            <a:picLocks noChangeAspect="1"/>
          </p:cNvPicPr>
          <p:nvPr/>
        </p:nvPicPr>
        <p:blipFill rotWithShape="1">
          <a:blip r:embed="rId3"/>
          <a:srcRect t="1435" b="-1"/>
          <a:stretch/>
        </p:blipFill>
        <p:spPr>
          <a:xfrm>
            <a:off x="3117989" y="1268760"/>
            <a:ext cx="5930339" cy="4157432"/>
          </a:xfrm>
          <a:prstGeom prst="rect">
            <a:avLst/>
          </a:prstGeom>
        </p:spPr>
      </p:pic>
      <p:pic>
        <p:nvPicPr>
          <p:cNvPr id="6" name="Resim 5">
            <a:extLst>
              <a:ext uri="{FF2B5EF4-FFF2-40B4-BE49-F238E27FC236}">
                <a16:creationId xmlns:a16="http://schemas.microsoft.com/office/drawing/2014/main" id="{34557486-9B74-66BD-EF04-81ACEDCB38CB}"/>
              </a:ext>
            </a:extLst>
          </p:cNvPr>
          <p:cNvPicPr>
            <a:picLocks noChangeAspect="1"/>
          </p:cNvPicPr>
          <p:nvPr/>
        </p:nvPicPr>
        <p:blipFill rotWithShape="1">
          <a:blip r:embed="rId4"/>
          <a:srcRect b="23021"/>
          <a:stretch/>
        </p:blipFill>
        <p:spPr>
          <a:xfrm>
            <a:off x="3117989" y="5426192"/>
            <a:ext cx="5930338" cy="1147033"/>
          </a:xfrm>
          <a:prstGeom prst="rect">
            <a:avLst/>
          </a:prstGeom>
        </p:spPr>
      </p:pic>
      <p:sp>
        <p:nvSpPr>
          <p:cNvPr id="14" name="İçerik Yer Tutucusu 6">
            <a:extLst>
              <a:ext uri="{FF2B5EF4-FFF2-40B4-BE49-F238E27FC236}">
                <a16:creationId xmlns:a16="http://schemas.microsoft.com/office/drawing/2014/main" id="{689C4BBA-95FD-1037-20CC-C55447894317}"/>
              </a:ext>
            </a:extLst>
          </p:cNvPr>
          <p:cNvSpPr txBox="1">
            <a:spLocks/>
          </p:cNvSpPr>
          <p:nvPr/>
        </p:nvSpPr>
        <p:spPr>
          <a:xfrm>
            <a:off x="2999656" y="6512147"/>
            <a:ext cx="7675949" cy="341140"/>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r>
              <a:rPr lang="tr-TR" sz="1100" dirty="0">
                <a:latin typeface="Times New Roman" panose="02020603050405020304" pitchFamily="18" charset="0"/>
                <a:cs typeface="Times New Roman" panose="02020603050405020304" pitchFamily="18" charset="0"/>
              </a:rPr>
              <a:t>Şekil 4</a:t>
            </a:r>
          </a:p>
          <a:p>
            <a:pPr marL="0" indent="0">
              <a:spcBef>
                <a:spcPts val="0"/>
              </a:spcBef>
              <a:spcAft>
                <a:spcPts val="0"/>
              </a:spcAft>
              <a:buNone/>
            </a:pPr>
            <a:r>
              <a:rPr lang="tr-TR" sz="1100" dirty="0">
                <a:latin typeface="Times New Roman" panose="02020603050405020304" pitchFamily="18" charset="0"/>
                <a:cs typeface="Times New Roman" panose="02020603050405020304" pitchFamily="18" charset="0"/>
              </a:rPr>
              <a:t>Kaynakça: </a:t>
            </a:r>
            <a:r>
              <a:rPr lang="tr-TR" sz="1100" i="1" dirty="0">
                <a:latin typeface="Times New Roman" panose="02020603050405020304" pitchFamily="18" charset="0"/>
                <a:cs typeface="Times New Roman" panose="02020603050405020304" pitchFamily="18" charset="0"/>
              </a:rPr>
              <a:t>https://satis.amazon.com.tr/satis?ref_=sdtr_soa_sellov_n</a:t>
            </a:r>
          </a:p>
        </p:txBody>
      </p:sp>
    </p:spTree>
    <p:extLst>
      <p:ext uri="{BB962C8B-B14F-4D97-AF65-F5344CB8AC3E}">
        <p14:creationId xmlns:p14="http://schemas.microsoft.com/office/powerpoint/2010/main" val="121804943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688"/>
            <a:ext cx="12192000"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Avrupa Lojistik Ağı</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876127D-B596-83D3-13C7-855777749C8D}"/>
              </a:ext>
            </a:extLst>
          </p:cNvPr>
          <p:cNvSpPr txBox="1">
            <a:spLocks/>
          </p:cNvSpPr>
          <p:nvPr/>
        </p:nvSpPr>
        <p:spPr>
          <a:xfrm>
            <a:off x="975394" y="1988840"/>
            <a:ext cx="4942829" cy="295827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Avrupa Lojistik Ağı (EFN), Amazon Avrupa Pazaryeri hesabı ve Amazon Lojistik (FBA) kaydı bulunan satıcıların, envanterlerini Avrupa’daki bir yerel lojistik merkezinde depolamasını ve diğer Avrupa pazaryerlerinden gelen siparişleri aynı yerel envanter havuzundan göndermesini sağlamaktadır.</a:t>
            </a:r>
          </a:p>
          <a:p>
            <a:endParaRPr lang="tr-TR" dirty="0"/>
          </a:p>
        </p:txBody>
      </p:sp>
      <p:pic>
        <p:nvPicPr>
          <p:cNvPr id="4" name="Resim 3">
            <a:extLst>
              <a:ext uri="{FF2B5EF4-FFF2-40B4-BE49-F238E27FC236}">
                <a16:creationId xmlns:a16="http://schemas.microsoft.com/office/drawing/2014/main" id="{645EF8AD-9C22-615A-16F8-3C167D44B38A}"/>
              </a:ext>
            </a:extLst>
          </p:cNvPr>
          <p:cNvPicPr>
            <a:picLocks noChangeAspect="1"/>
          </p:cNvPicPr>
          <p:nvPr/>
        </p:nvPicPr>
        <p:blipFill>
          <a:blip r:embed="rId3"/>
          <a:stretch>
            <a:fillRect/>
          </a:stretch>
        </p:blipFill>
        <p:spPr>
          <a:xfrm>
            <a:off x="6273778" y="1988840"/>
            <a:ext cx="5570703" cy="3779848"/>
          </a:xfrm>
          <a:prstGeom prst="rect">
            <a:avLst/>
          </a:prstGeom>
        </p:spPr>
      </p:pic>
    </p:spTree>
    <p:extLst>
      <p:ext uri="{BB962C8B-B14F-4D97-AF65-F5344CB8AC3E}">
        <p14:creationId xmlns:p14="http://schemas.microsoft.com/office/powerpoint/2010/main" val="52126836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688"/>
            <a:ext cx="12192000" cy="1296144"/>
          </a:xfrm>
        </p:spPr>
        <p:txBody>
          <a:bodyPr rtlCol="0">
            <a:normAutofit/>
          </a:bodyPr>
          <a:lstStyle/>
          <a:p>
            <a:pPr algn="ctr"/>
            <a:r>
              <a:rPr lang="tr-TR" sz="4000" b="1" i="0" dirty="0" err="1">
                <a:solidFill>
                  <a:schemeClr val="tx1"/>
                </a:solidFill>
                <a:effectLst/>
                <a:latin typeface="Times New Roman" panose="02020603050405020304" pitchFamily="18" charset="0"/>
                <a:cs typeface="Times New Roman" panose="02020603050405020304" pitchFamily="18" charset="0"/>
              </a:rPr>
              <a:t>TransferWise</a:t>
            </a:r>
            <a:endParaRPr lang="tr-TR" sz="4000" b="1" i="0" dirty="0">
              <a:solidFill>
                <a:schemeClr val="tx1"/>
              </a:solidFill>
              <a:effectLst/>
              <a:latin typeface="Times New Roman" panose="02020603050405020304" pitchFamily="18" charset="0"/>
              <a:cs typeface="Times New Roman" panose="02020603050405020304" pitchFamily="18" charset="0"/>
            </a:endParaRP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876127D-B596-83D3-13C7-855777749C8D}"/>
              </a:ext>
            </a:extLst>
          </p:cNvPr>
          <p:cNvSpPr txBox="1">
            <a:spLocks/>
          </p:cNvSpPr>
          <p:nvPr/>
        </p:nvSpPr>
        <p:spPr>
          <a:xfrm>
            <a:off x="839416" y="1924611"/>
            <a:ext cx="4942829" cy="3779848"/>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dirty="0">
                <a:latin typeface="Times New Roman" panose="02020603050405020304" pitchFamily="18" charset="0"/>
                <a:cs typeface="Times New Roman" panose="02020603050405020304" pitchFamily="18" charset="0"/>
              </a:rPr>
              <a:t>Avrupa’da bir banka hesabınız yoksa ve Türkiye’deki banka hesabınızı kullanmayı tercih ediyorsanız kayıt esnasında </a:t>
            </a:r>
            <a:r>
              <a:rPr lang="tr-TR" sz="1200" dirty="0" err="1">
                <a:latin typeface="Times New Roman" panose="02020603050405020304" pitchFamily="18" charset="0"/>
                <a:cs typeface="Times New Roman" panose="02020603050405020304" pitchFamily="18" charset="0"/>
              </a:rPr>
              <a:t>Payoneer</a:t>
            </a:r>
            <a:r>
              <a:rPr lang="tr-TR" sz="1200" dirty="0">
                <a:latin typeface="Times New Roman" panose="02020603050405020304" pitchFamily="18" charset="0"/>
                <a:cs typeface="Times New Roman" panose="02020603050405020304" pitchFamily="18" charset="0"/>
              </a:rPr>
              <a:t> veya </a:t>
            </a:r>
            <a:r>
              <a:rPr lang="tr-TR" sz="1200" dirty="0" err="1">
                <a:latin typeface="Times New Roman" panose="02020603050405020304" pitchFamily="18" charset="0"/>
                <a:cs typeface="Times New Roman" panose="02020603050405020304" pitchFamily="18" charset="0"/>
              </a:rPr>
              <a:t>TransferWise</a:t>
            </a:r>
            <a:r>
              <a:rPr lang="tr-TR" sz="1200" dirty="0">
                <a:latin typeface="Times New Roman" panose="02020603050405020304" pitchFamily="18" charset="0"/>
                <a:cs typeface="Times New Roman" panose="02020603050405020304" pitchFamily="18" charset="0"/>
              </a:rPr>
              <a:t> uygulamalarını kullanarak Avrupa’da bir sanal banka hesabı açmaya yönlendirilirsiniz. </a:t>
            </a:r>
          </a:p>
          <a:p>
            <a:pPr>
              <a:lnSpc>
                <a:spcPct val="150000"/>
              </a:lnSpc>
            </a:pPr>
            <a:r>
              <a:rPr lang="tr-TR" sz="1200" dirty="0">
                <a:latin typeface="Times New Roman" panose="02020603050405020304" pitchFamily="18" charset="0"/>
                <a:cs typeface="Times New Roman" panose="02020603050405020304" pitchFamily="18" charset="0"/>
              </a:rPr>
              <a:t>Bu uygulamalar, ödemelerinizi Türk Lirası olarak almanı sağlayan üçüncü parti ödeme hizmeti sağlayıcılarıdır. </a:t>
            </a:r>
            <a:r>
              <a:rPr lang="tr-TR" sz="1200" dirty="0" err="1">
                <a:latin typeface="Times New Roman" panose="02020603050405020304" pitchFamily="18" charset="0"/>
                <a:cs typeface="Times New Roman" panose="02020603050405020304" pitchFamily="18" charset="0"/>
              </a:rPr>
              <a:t>Payoneer</a:t>
            </a:r>
            <a:r>
              <a:rPr lang="tr-TR" sz="1200" dirty="0">
                <a:latin typeface="Times New Roman" panose="02020603050405020304" pitchFamily="18" charset="0"/>
                <a:cs typeface="Times New Roman" panose="02020603050405020304" pitchFamily="18" charset="0"/>
              </a:rPr>
              <a:t> veya </a:t>
            </a:r>
            <a:r>
              <a:rPr lang="tr-TR" sz="1200" dirty="0" err="1">
                <a:latin typeface="Times New Roman" panose="02020603050405020304" pitchFamily="18" charset="0"/>
                <a:cs typeface="Times New Roman" panose="02020603050405020304" pitchFamily="18" charset="0"/>
              </a:rPr>
              <a:t>TransferWise</a:t>
            </a:r>
            <a:r>
              <a:rPr lang="tr-TR" sz="1200" dirty="0">
                <a:latin typeface="Times New Roman" panose="02020603050405020304" pitchFamily="18" charset="0"/>
                <a:cs typeface="Times New Roman" panose="02020603050405020304" pitchFamily="18" charset="0"/>
              </a:rPr>
              <a:t> ile bir hesap oluşturduğunuzda Avrupa’daki ödemeleriniz Euro veya Pound olarak uygulama hesabına aktarılır ve oradan da sizin tanımlayacağınız Türkiye’deki banka hesabına Türk Lirası olarak aktarabilirsiniz.</a:t>
            </a:r>
          </a:p>
        </p:txBody>
      </p:sp>
      <p:pic>
        <p:nvPicPr>
          <p:cNvPr id="4098" name="Picture 2" descr="How to use Wise to receive your Amazon Affiliate earnings through direct  deposit">
            <a:extLst>
              <a:ext uri="{FF2B5EF4-FFF2-40B4-BE49-F238E27FC236}">
                <a16:creationId xmlns:a16="http://schemas.microsoft.com/office/drawing/2014/main" id="{E5979846-C383-2E4D-A9FD-8A0D772C8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2060848"/>
            <a:ext cx="4680521" cy="3120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21551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620688"/>
            <a:ext cx="12191999"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Amazon Türkiye'de Gönderim Seçenekleri</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D7C47507-6FA4-AC4E-5C51-86613FB802C7}"/>
              </a:ext>
            </a:extLst>
          </p:cNvPr>
          <p:cNvSpPr txBox="1">
            <a:spLocks/>
          </p:cNvSpPr>
          <p:nvPr/>
        </p:nvSpPr>
        <p:spPr>
          <a:xfrm>
            <a:off x="1199456" y="1268760"/>
            <a:ext cx="10153128" cy="295827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lgn="l">
              <a:buNone/>
            </a:pPr>
            <a:endParaRPr lang="tr-TR" b="1" i="0" dirty="0">
              <a:solidFill>
                <a:srgbClr val="232F3E"/>
              </a:solidFill>
              <a:effectLst/>
              <a:latin typeface="AEmb"/>
            </a:endParaRPr>
          </a:p>
          <a:p>
            <a:pPr algn="l">
              <a:lnSpc>
                <a:spcPct val="150000"/>
              </a:lnSpc>
            </a:pPr>
            <a:r>
              <a:rPr lang="tr-TR" sz="1200" b="0" i="0" dirty="0">
                <a:effectLst/>
                <a:latin typeface="Times New Roman" panose="02020603050405020304" pitchFamily="18" charset="0"/>
                <a:cs typeface="Times New Roman" panose="02020603050405020304" pitchFamily="18" charset="0"/>
              </a:rPr>
              <a:t>Bir Amazon Türkiye müşterisi ürününüzü satın aldığında, Amazon Türkiye satıcısı olarak ürününü müşterilerinize teslim etmenin 3 yolu vardır:</a:t>
            </a:r>
          </a:p>
          <a:p>
            <a:endParaRPr lang="tr-TR" dirty="0"/>
          </a:p>
        </p:txBody>
      </p:sp>
      <p:pic>
        <p:nvPicPr>
          <p:cNvPr id="4" name="Resim 3">
            <a:extLst>
              <a:ext uri="{FF2B5EF4-FFF2-40B4-BE49-F238E27FC236}">
                <a16:creationId xmlns:a16="http://schemas.microsoft.com/office/drawing/2014/main" id="{846AB2B9-31C7-E03D-6D28-98DDA433303A}"/>
              </a:ext>
            </a:extLst>
          </p:cNvPr>
          <p:cNvPicPr>
            <a:picLocks noChangeAspect="1"/>
          </p:cNvPicPr>
          <p:nvPr/>
        </p:nvPicPr>
        <p:blipFill>
          <a:blip r:embed="rId3"/>
          <a:stretch>
            <a:fillRect/>
          </a:stretch>
        </p:blipFill>
        <p:spPr>
          <a:xfrm>
            <a:off x="1343472" y="2401131"/>
            <a:ext cx="3811597" cy="1637558"/>
          </a:xfrm>
          <a:prstGeom prst="rect">
            <a:avLst/>
          </a:prstGeom>
        </p:spPr>
      </p:pic>
      <p:pic>
        <p:nvPicPr>
          <p:cNvPr id="6" name="Resim 5">
            <a:extLst>
              <a:ext uri="{FF2B5EF4-FFF2-40B4-BE49-F238E27FC236}">
                <a16:creationId xmlns:a16="http://schemas.microsoft.com/office/drawing/2014/main" id="{924DE2E9-0E82-ACB7-B101-B0FB7B6BE3FD}"/>
              </a:ext>
            </a:extLst>
          </p:cNvPr>
          <p:cNvPicPr>
            <a:picLocks noChangeAspect="1"/>
          </p:cNvPicPr>
          <p:nvPr/>
        </p:nvPicPr>
        <p:blipFill>
          <a:blip r:embed="rId4"/>
          <a:stretch>
            <a:fillRect/>
          </a:stretch>
        </p:blipFill>
        <p:spPr>
          <a:xfrm>
            <a:off x="7320136" y="2401131"/>
            <a:ext cx="3780959" cy="1637558"/>
          </a:xfrm>
          <a:prstGeom prst="rect">
            <a:avLst/>
          </a:prstGeom>
        </p:spPr>
      </p:pic>
      <p:pic>
        <p:nvPicPr>
          <p:cNvPr id="9" name="Resim 8">
            <a:extLst>
              <a:ext uri="{FF2B5EF4-FFF2-40B4-BE49-F238E27FC236}">
                <a16:creationId xmlns:a16="http://schemas.microsoft.com/office/drawing/2014/main" id="{7AABC18F-BC3A-FA3C-7F66-EB3C8F684FAB}"/>
              </a:ext>
            </a:extLst>
          </p:cNvPr>
          <p:cNvPicPr>
            <a:picLocks noChangeAspect="1"/>
          </p:cNvPicPr>
          <p:nvPr/>
        </p:nvPicPr>
        <p:blipFill>
          <a:blip r:embed="rId5"/>
          <a:stretch>
            <a:fillRect/>
          </a:stretch>
        </p:blipFill>
        <p:spPr>
          <a:xfrm>
            <a:off x="4205519" y="4365104"/>
            <a:ext cx="3780959" cy="1637558"/>
          </a:xfrm>
          <a:prstGeom prst="rect">
            <a:avLst/>
          </a:prstGeom>
        </p:spPr>
      </p:pic>
    </p:spTree>
    <p:extLst>
      <p:ext uri="{BB962C8B-B14F-4D97-AF65-F5344CB8AC3E}">
        <p14:creationId xmlns:p14="http://schemas.microsoft.com/office/powerpoint/2010/main" val="248004180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688"/>
            <a:ext cx="12191999"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Amazon Lojistik (FBA) Nedir?</a:t>
            </a:r>
          </a:p>
          <a:p>
            <a:pPr algn="ctr" rtl="0"/>
            <a:endParaRPr lang="tr-TR"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11FA71A0-1E6E-652E-57FC-BDDD615917F9}"/>
              </a:ext>
            </a:extLst>
          </p:cNvPr>
          <p:cNvSpPr txBox="1">
            <a:spLocks/>
          </p:cNvSpPr>
          <p:nvPr/>
        </p:nvSpPr>
        <p:spPr>
          <a:xfrm>
            <a:off x="983432" y="1916832"/>
            <a:ext cx="4942829" cy="295827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Amazon Lojistik, Amazon.com.tr güvenilir ve hızlı teslimatından faydalanarak işinizi büyütmenize yardımcı olmaktadır. Bu hizmeti</a:t>
            </a:r>
            <a:br>
              <a:rPr lang="tr-TR" sz="1200" b="0" i="0" dirty="0">
                <a:effectLst/>
                <a:latin typeface="Times New Roman" panose="02020603050405020304" pitchFamily="18" charset="0"/>
                <a:cs typeface="Times New Roman" panose="02020603050405020304" pitchFamily="18" charset="0"/>
              </a:rPr>
            </a:br>
            <a:r>
              <a:rPr lang="tr-TR" sz="1200" b="0" i="0" dirty="0">
                <a:effectLst/>
                <a:latin typeface="Times New Roman" panose="02020603050405020304" pitchFamily="18" charset="0"/>
                <a:cs typeface="Times New Roman" panose="02020603050405020304" pitchFamily="18" charset="0"/>
              </a:rPr>
              <a:t>kullanarak </a:t>
            </a:r>
            <a:r>
              <a:rPr lang="tr-TR" sz="1200" b="0" i="0" dirty="0" err="1">
                <a:effectLst/>
                <a:latin typeface="Times New Roman" panose="02020603050405020304" pitchFamily="18" charset="0"/>
                <a:cs typeface="Times New Roman" panose="02020603050405020304" pitchFamily="18" charset="0"/>
              </a:rPr>
              <a:t>Amazon.com.tr’nin</a:t>
            </a:r>
            <a:r>
              <a:rPr lang="tr-TR" sz="1200" b="0" i="0" dirty="0">
                <a:effectLst/>
                <a:latin typeface="Times New Roman" panose="02020603050405020304" pitchFamily="18" charset="0"/>
                <a:cs typeface="Times New Roman" panose="02020603050405020304" pitchFamily="18" charset="0"/>
              </a:rPr>
              <a:t> anlaşmalı lojistik sağlayıcılarından ve takdir edilen müşteri hizmetlerinden faydalanabilirsiniz.</a:t>
            </a:r>
          </a:p>
          <a:p>
            <a:pPr>
              <a:lnSpc>
                <a:spcPct val="150000"/>
              </a:lnSpc>
            </a:pPr>
            <a:r>
              <a:rPr lang="tr-TR" sz="1200" b="0" i="0" dirty="0">
                <a:effectLst/>
                <a:latin typeface="Times New Roman" panose="02020603050405020304" pitchFamily="18" charset="0"/>
                <a:cs typeface="Times New Roman" panose="02020603050405020304" pitchFamily="18" charset="0"/>
              </a:rPr>
              <a:t>Bir Amazon Türkiye müşterisi ürününüzü satın aldığında, teslimat için Amazon Lojistik (FBA) ve Kolay Gönderi hizmetlerimizi kullanabilir ya da siparişi kendiniz gönderebilirsiniz.</a:t>
            </a:r>
          </a:p>
          <a:p>
            <a:pPr>
              <a:lnSpc>
                <a:spcPct val="150000"/>
              </a:lnSpc>
            </a:pPr>
            <a:endParaRPr lang="tr-TR" sz="1200" b="0" i="0" dirty="0">
              <a:effectLst/>
              <a:latin typeface="Times New Roman" panose="02020603050405020304" pitchFamily="18" charset="0"/>
              <a:cs typeface="Times New Roman" panose="02020603050405020304" pitchFamily="18" charset="0"/>
            </a:endParaRPr>
          </a:p>
          <a:p>
            <a:endParaRPr lang="tr-TR" dirty="0"/>
          </a:p>
        </p:txBody>
      </p:sp>
      <p:pic>
        <p:nvPicPr>
          <p:cNvPr id="4" name="Resim 3">
            <a:extLst>
              <a:ext uri="{FF2B5EF4-FFF2-40B4-BE49-F238E27FC236}">
                <a16:creationId xmlns:a16="http://schemas.microsoft.com/office/drawing/2014/main" id="{AFF188A1-4C82-86E6-6AE2-146BB1C5B953}"/>
              </a:ext>
            </a:extLst>
          </p:cNvPr>
          <p:cNvPicPr>
            <a:picLocks noChangeAspect="1"/>
          </p:cNvPicPr>
          <p:nvPr/>
        </p:nvPicPr>
        <p:blipFill>
          <a:blip r:embed="rId3"/>
          <a:stretch>
            <a:fillRect/>
          </a:stretch>
        </p:blipFill>
        <p:spPr>
          <a:xfrm>
            <a:off x="6252170" y="1916832"/>
            <a:ext cx="4989934" cy="3328999"/>
          </a:xfrm>
          <a:prstGeom prst="rect">
            <a:avLst/>
          </a:prstGeom>
        </p:spPr>
      </p:pic>
    </p:spTree>
    <p:extLst>
      <p:ext uri="{BB962C8B-B14F-4D97-AF65-F5344CB8AC3E}">
        <p14:creationId xmlns:p14="http://schemas.microsoft.com/office/powerpoint/2010/main" val="68061054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normAutofit/>
          </a:bodyPr>
          <a:lstStyle/>
          <a:p>
            <a:pPr>
              <a:lnSpc>
                <a:spcPct val="150000"/>
              </a:lnSpc>
            </a:pPr>
            <a:endParaRPr lang="tr-TR" sz="1200" dirty="0">
              <a:latin typeface="Times New Roman" panose="02020603050405020304" pitchFamily="18" charset="0"/>
              <a:cs typeface="Times New Roman" panose="02020603050405020304" pitchFamily="18" charset="0"/>
            </a:endParaRPr>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623133"/>
            <a:ext cx="12192000" cy="1296144"/>
          </a:xfrm>
        </p:spPr>
        <p:txBody>
          <a:bodyPr rtlCol="0">
            <a:no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Amazon Lojistik (FBA) Nasıl Çalışır ?</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8" name="İçerik Yer Tutucusu 6">
            <a:extLst>
              <a:ext uri="{FF2B5EF4-FFF2-40B4-BE49-F238E27FC236}">
                <a16:creationId xmlns:a16="http://schemas.microsoft.com/office/drawing/2014/main" id="{5D4D5F0A-6FD3-8CD9-C917-24329661164D}"/>
              </a:ext>
            </a:extLst>
          </p:cNvPr>
          <p:cNvSpPr txBox="1">
            <a:spLocks/>
          </p:cNvSpPr>
          <p:nvPr/>
        </p:nvSpPr>
        <p:spPr>
          <a:xfrm>
            <a:off x="761838" y="1777706"/>
            <a:ext cx="4942829" cy="2958275"/>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EAB200"/>
              </a:buClr>
              <a:buSzTx/>
              <a:buFont typeface="Arial" panose="020B0604020202020204" pitchFamily="34" charset="0"/>
              <a:buChar char="•"/>
              <a:tabLst/>
              <a:defRPr/>
            </a:pPr>
            <a:endParaRPr kumimoji="0" lang="tr-TR"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9" name="Metin kutusu 8">
            <a:extLst>
              <a:ext uri="{FF2B5EF4-FFF2-40B4-BE49-F238E27FC236}">
                <a16:creationId xmlns:a16="http://schemas.microsoft.com/office/drawing/2014/main" id="{B7138FA8-BC89-8407-3A31-DC4BCB384CD5}"/>
              </a:ext>
            </a:extLst>
          </p:cNvPr>
          <p:cNvSpPr txBox="1"/>
          <p:nvPr/>
        </p:nvSpPr>
        <p:spPr>
          <a:xfrm>
            <a:off x="5519936" y="4725144"/>
            <a:ext cx="184731" cy="369332"/>
          </a:xfrm>
          <a:prstGeom prst="rect">
            <a:avLst/>
          </a:prstGeom>
          <a:noFill/>
        </p:spPr>
        <p:txBody>
          <a:bodyPr wrap="none" rtlCol="0">
            <a:spAutoFit/>
          </a:bodyPr>
          <a:lstStyle/>
          <a:p>
            <a:endParaRPr lang="tr-TR" dirty="0"/>
          </a:p>
        </p:txBody>
      </p:sp>
      <p:sp>
        <p:nvSpPr>
          <p:cNvPr id="11" name="İçerik Yer Tutucusu 6">
            <a:extLst>
              <a:ext uri="{FF2B5EF4-FFF2-40B4-BE49-F238E27FC236}">
                <a16:creationId xmlns:a16="http://schemas.microsoft.com/office/drawing/2014/main" id="{69027FF2-986D-71B9-C9A3-EBECF9DFF8D0}"/>
              </a:ext>
            </a:extLst>
          </p:cNvPr>
          <p:cNvSpPr txBox="1">
            <a:spLocks/>
          </p:cNvSpPr>
          <p:nvPr/>
        </p:nvSpPr>
        <p:spPr>
          <a:xfrm>
            <a:off x="893902" y="2060848"/>
            <a:ext cx="5127560" cy="2958275"/>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tr-TR" sz="1200" b="0" i="0" dirty="0">
                <a:effectLst/>
                <a:latin typeface="Times New Roman" panose="02020603050405020304" pitchFamily="18" charset="0"/>
                <a:cs typeface="Times New Roman" panose="02020603050405020304" pitchFamily="18" charset="0"/>
              </a:rPr>
              <a:t>Amazon Lojistik ile siz ürünlerinizi Amazon Türkiye’nin anlaşmalı lojistik merkezlerinde depolarsınız, hazırlama, paketleme, hızlı teslimat ile gönderme süreçlerini yönetir ve bu siparişler için 7/24 müşteri hizmeti sağlamaktadırlar.</a:t>
            </a:r>
          </a:p>
          <a:p>
            <a:pPr algn="l">
              <a:lnSpc>
                <a:spcPct val="150000"/>
              </a:lnSpc>
            </a:pPr>
            <a:r>
              <a:rPr lang="tr-TR" sz="1200" b="0" i="0" dirty="0">
                <a:effectLst/>
                <a:latin typeface="Times New Roman" panose="02020603050405020304" pitchFamily="18" charset="0"/>
                <a:cs typeface="Times New Roman" panose="02020603050405020304" pitchFamily="18" charset="0"/>
              </a:rPr>
              <a:t> Böylece Amazon Lojistik, işinizi büyütmenizde ve daha fazla müşteriye ulaşmanızda size zaman kazandırmaktadır.</a:t>
            </a:r>
          </a:p>
          <a:p>
            <a:pPr marL="228600" marR="0" lvl="0" indent="-228600" algn="l" defTabSz="914400" rtl="0" eaLnBrk="1" fontAlgn="auto" latinLnBrk="0" hangingPunct="1">
              <a:lnSpc>
                <a:spcPct val="90000"/>
              </a:lnSpc>
              <a:spcBef>
                <a:spcPts val="1000"/>
              </a:spcBef>
              <a:spcAft>
                <a:spcPts val="0"/>
              </a:spcAft>
              <a:buClr>
                <a:srgbClr val="EAB200"/>
              </a:buClr>
              <a:buSzTx/>
              <a:buFont typeface="Arial" panose="020B0604020202020204" pitchFamily="34" charset="0"/>
              <a:buChar char="•"/>
              <a:tabLst/>
              <a:defRPr/>
            </a:pPr>
            <a:endParaRPr kumimoji="0" lang="tr-TR"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pic>
        <p:nvPicPr>
          <p:cNvPr id="13" name="Resim 12">
            <a:extLst>
              <a:ext uri="{FF2B5EF4-FFF2-40B4-BE49-F238E27FC236}">
                <a16:creationId xmlns:a16="http://schemas.microsoft.com/office/drawing/2014/main" id="{097ABEF4-7092-3687-1086-DCA4A75709F5}"/>
              </a:ext>
            </a:extLst>
          </p:cNvPr>
          <p:cNvPicPr>
            <a:picLocks noChangeAspect="1"/>
          </p:cNvPicPr>
          <p:nvPr/>
        </p:nvPicPr>
        <p:blipFill>
          <a:blip r:embed="rId3"/>
          <a:stretch>
            <a:fillRect/>
          </a:stretch>
        </p:blipFill>
        <p:spPr>
          <a:xfrm>
            <a:off x="6310302" y="2060848"/>
            <a:ext cx="5220152" cy="3124471"/>
          </a:xfrm>
          <a:prstGeom prst="rect">
            <a:avLst/>
          </a:prstGeom>
        </p:spPr>
      </p:pic>
    </p:spTree>
    <p:extLst>
      <p:ext uri="{BB962C8B-B14F-4D97-AF65-F5344CB8AC3E}">
        <p14:creationId xmlns:p14="http://schemas.microsoft.com/office/powerpoint/2010/main" val="116739911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9272" y="620688"/>
            <a:ext cx="12191999"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Amazon Lojistik (FBA) Nasıl </a:t>
            </a:r>
            <a:r>
              <a:rPr lang="tr-TR" sz="4000" b="1" dirty="0">
                <a:solidFill>
                  <a:schemeClr val="tx1"/>
                </a:solidFill>
                <a:latin typeface="Times New Roman" panose="02020603050405020304" pitchFamily="18" charset="0"/>
                <a:cs typeface="Times New Roman" panose="02020603050405020304" pitchFamily="18" charset="0"/>
              </a:rPr>
              <a:t>Ç</a:t>
            </a:r>
            <a:r>
              <a:rPr lang="tr-TR" sz="4000" b="1" i="0" dirty="0">
                <a:solidFill>
                  <a:schemeClr val="tx1"/>
                </a:solidFill>
                <a:effectLst/>
                <a:latin typeface="Times New Roman" panose="02020603050405020304" pitchFamily="18" charset="0"/>
                <a:cs typeface="Times New Roman" panose="02020603050405020304" pitchFamily="18" charset="0"/>
              </a:rPr>
              <a:t>alışır?</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3891F048-B8FF-7AF9-3335-064F539831E1}"/>
              </a:ext>
            </a:extLst>
          </p:cNvPr>
          <p:cNvSpPr txBox="1">
            <a:spLocks/>
          </p:cNvSpPr>
          <p:nvPr/>
        </p:nvSpPr>
        <p:spPr>
          <a:xfrm>
            <a:off x="1055440" y="1916832"/>
            <a:ext cx="4942829" cy="295827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Amazon Türkiye'de satış yapmak için hesap oluşturduğunuzda, Amazon Lojistik'e ücretsiz ve otomatik olarak kayıt olabilirsiniz.</a:t>
            </a:r>
          </a:p>
          <a:p>
            <a:pPr>
              <a:lnSpc>
                <a:spcPct val="150000"/>
              </a:lnSpc>
            </a:pPr>
            <a:r>
              <a:rPr lang="tr-TR" sz="1200" b="0" i="0" dirty="0">
                <a:effectLst/>
                <a:latin typeface="Times New Roman" panose="02020603050405020304" pitchFamily="18" charset="0"/>
                <a:cs typeface="Times New Roman" panose="02020603050405020304" pitchFamily="18" charset="0"/>
              </a:rPr>
              <a:t> Amazon Lojistik hizmetlerinden faydalanmaya karar verirseniz envanterinizi anlaşmalı Amazon Lojistik merkezlerine gönderirsiniz ve bu ürünler için müşteriye hızlı kargo, müşteri hizmetleri, para ve ürün iade hizmetlerini Amazon Türkiye'ye bırakırsınız. Seller </a:t>
            </a:r>
            <a:r>
              <a:rPr lang="tr-TR" sz="1200" b="0" i="0" dirty="0" err="1">
                <a:effectLst/>
                <a:latin typeface="Times New Roman" panose="02020603050405020304" pitchFamily="18" charset="0"/>
                <a:cs typeface="Times New Roman" panose="02020603050405020304" pitchFamily="18" charset="0"/>
              </a:rPr>
              <a:t>Central’da</a:t>
            </a:r>
            <a:r>
              <a:rPr lang="tr-TR" sz="1200" b="0" i="0" dirty="0">
                <a:effectLst/>
                <a:latin typeface="Times New Roman" panose="02020603050405020304" pitchFamily="18" charset="0"/>
                <a:cs typeface="Times New Roman" panose="02020603050405020304" pitchFamily="18" charset="0"/>
              </a:rPr>
              <a:t> Amazon Lojistik envanterinizi ve satışlarınızı kolayca takip edebilirsiniz.</a:t>
            </a:r>
          </a:p>
          <a:p>
            <a:endParaRPr lang="tr-TR" dirty="0"/>
          </a:p>
        </p:txBody>
      </p:sp>
      <p:pic>
        <p:nvPicPr>
          <p:cNvPr id="6" name="Resim 5">
            <a:extLst>
              <a:ext uri="{FF2B5EF4-FFF2-40B4-BE49-F238E27FC236}">
                <a16:creationId xmlns:a16="http://schemas.microsoft.com/office/drawing/2014/main" id="{1C248ED4-04B9-C6D1-D883-0346A6334335}"/>
              </a:ext>
            </a:extLst>
          </p:cNvPr>
          <p:cNvPicPr>
            <a:picLocks noChangeAspect="1"/>
          </p:cNvPicPr>
          <p:nvPr/>
        </p:nvPicPr>
        <p:blipFill rotWithShape="1">
          <a:blip r:embed="rId3"/>
          <a:srcRect l="4184" r="3911"/>
          <a:stretch/>
        </p:blipFill>
        <p:spPr>
          <a:xfrm>
            <a:off x="6312024" y="1916832"/>
            <a:ext cx="5184576" cy="3327148"/>
          </a:xfrm>
          <a:prstGeom prst="rect">
            <a:avLst/>
          </a:prstGeom>
        </p:spPr>
      </p:pic>
    </p:spTree>
    <p:extLst>
      <p:ext uri="{BB962C8B-B14F-4D97-AF65-F5344CB8AC3E}">
        <p14:creationId xmlns:p14="http://schemas.microsoft.com/office/powerpoint/2010/main" val="3031724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FC75D0B-78C2-A72B-DAE1-5FB3F01B47F2}"/>
              </a:ext>
            </a:extLst>
          </p:cNvPr>
          <p:cNvPicPr>
            <a:picLocks noChangeAspect="1"/>
          </p:cNvPicPr>
          <p:nvPr/>
        </p:nvPicPr>
        <p:blipFill>
          <a:blip r:embed="rId3"/>
          <a:stretch>
            <a:fillRect/>
          </a:stretch>
        </p:blipFill>
        <p:spPr>
          <a:xfrm>
            <a:off x="3532410" y="1950592"/>
            <a:ext cx="5127180" cy="2956816"/>
          </a:xfrm>
          <a:prstGeom prst="rect">
            <a:avLst/>
          </a:prstGeom>
        </p:spPr>
      </p:pic>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pPr algn="ctr"/>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2" y="561246"/>
            <a:ext cx="12191998"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Konu Başlıkları</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5" name="İçerik Yer Tutucusu 6">
            <a:extLst>
              <a:ext uri="{FF2B5EF4-FFF2-40B4-BE49-F238E27FC236}">
                <a16:creationId xmlns:a16="http://schemas.microsoft.com/office/drawing/2014/main" id="{6B3F201F-C1B7-62FD-1682-3251BAA0B5FC}"/>
              </a:ext>
            </a:extLst>
          </p:cNvPr>
          <p:cNvSpPr txBox="1">
            <a:spLocks/>
          </p:cNvSpPr>
          <p:nvPr/>
        </p:nvSpPr>
        <p:spPr>
          <a:xfrm>
            <a:off x="533400" y="1268760"/>
            <a:ext cx="8126190" cy="5027994"/>
          </a:xfrm>
          <a:prstGeom prst="rect">
            <a:avLst/>
          </a:prstGeom>
        </p:spPr>
        <p:txBody>
          <a:bodyPr rtlCol="0" anchor="ctr">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endParaRPr lang="tr-TR" dirty="0"/>
          </a:p>
        </p:txBody>
      </p:sp>
      <p:sp>
        <p:nvSpPr>
          <p:cNvPr id="2" name="İçerik Yer Tutucusu 6">
            <a:extLst>
              <a:ext uri="{FF2B5EF4-FFF2-40B4-BE49-F238E27FC236}">
                <a16:creationId xmlns:a16="http://schemas.microsoft.com/office/drawing/2014/main" id="{B3546C57-AB38-D092-EC91-A5BCA2F3E009}"/>
              </a:ext>
            </a:extLst>
          </p:cNvPr>
          <p:cNvSpPr txBox="1">
            <a:spLocks/>
          </p:cNvSpPr>
          <p:nvPr/>
        </p:nvSpPr>
        <p:spPr>
          <a:xfrm>
            <a:off x="531378" y="1268760"/>
            <a:ext cx="11127222" cy="5184576"/>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r>
              <a:rPr lang="tr-TR" sz="1800" i="0" dirty="0">
                <a:solidFill>
                  <a:srgbClr val="000000"/>
                </a:solidFill>
                <a:effectLst/>
                <a:latin typeface="Times New Roman" panose="02020603050405020304" pitchFamily="18" charset="0"/>
                <a:cs typeface="Times New Roman" panose="02020603050405020304" pitchFamily="18" charset="0"/>
              </a:rPr>
              <a:t>Amazon Ürün Detay Sayfası</a:t>
            </a:r>
          </a:p>
          <a:p>
            <a:r>
              <a:rPr lang="en-US" sz="1800" dirty="0" err="1">
                <a:solidFill>
                  <a:schemeClr val="tx1"/>
                </a:solidFill>
                <a:latin typeface="Times New Roman" panose="02020603050405020304" pitchFamily="18" charset="0"/>
                <a:cs typeface="Times New Roman" panose="02020603050405020304" pitchFamily="18" charset="0"/>
              </a:rPr>
              <a:t>Amazon’da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Satışına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İzin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Verilen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Ürün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Kategorileri</a:t>
            </a:r>
            <a:endParaRPr lang="tr-TR" sz="1800" dirty="0">
              <a:solidFill>
                <a:schemeClr val="tx1"/>
              </a:solidFill>
              <a:latin typeface="Times New Roman" panose="02020603050405020304" pitchFamily="18" charset="0"/>
              <a:cs typeface="Times New Roman" panose="02020603050405020304" pitchFamily="18" charset="0"/>
            </a:endParaRPr>
          </a:p>
          <a:p>
            <a:r>
              <a:rPr lang="tr-TR" sz="1800" dirty="0">
                <a:latin typeface="Times New Roman" panose="02020603050405020304" pitchFamily="18" charset="0"/>
                <a:cs typeface="Times New Roman" panose="02020603050405020304" pitchFamily="18" charset="0"/>
              </a:rPr>
              <a:t>Avrupa Lojistik Ağı</a:t>
            </a:r>
          </a:p>
          <a:p>
            <a:r>
              <a:rPr lang="tr-TR" sz="1800" dirty="0" err="1">
                <a:latin typeface="Times New Roman" panose="02020603050405020304" pitchFamily="18" charset="0"/>
                <a:cs typeface="Times New Roman" panose="02020603050405020304" pitchFamily="18" charset="0"/>
              </a:rPr>
              <a:t>TransferWise</a:t>
            </a:r>
            <a:endParaRPr lang="tr-TR" sz="1800" dirty="0">
              <a:latin typeface="Times New Roman" panose="02020603050405020304" pitchFamily="18" charset="0"/>
              <a:cs typeface="Times New Roman" panose="02020603050405020304" pitchFamily="18" charset="0"/>
            </a:endParaRPr>
          </a:p>
          <a:p>
            <a:r>
              <a:rPr lang="tr-TR" sz="1800" i="0" dirty="0">
                <a:solidFill>
                  <a:schemeClr val="tx1"/>
                </a:solidFill>
                <a:effectLst/>
                <a:latin typeface="Times New Roman" panose="02020603050405020304" pitchFamily="18" charset="0"/>
                <a:cs typeface="Times New Roman" panose="02020603050405020304" pitchFamily="18" charset="0"/>
              </a:rPr>
              <a:t>Amazon Türkiye'de Gönderim Seçenekleri</a:t>
            </a:r>
          </a:p>
          <a:p>
            <a:r>
              <a:rPr lang="tr-TR" sz="1800" i="0" dirty="0">
                <a:solidFill>
                  <a:schemeClr val="tx1"/>
                </a:solidFill>
                <a:effectLst/>
                <a:latin typeface="Times New Roman" panose="02020603050405020304" pitchFamily="18" charset="0"/>
                <a:cs typeface="Times New Roman" panose="02020603050405020304" pitchFamily="18" charset="0"/>
              </a:rPr>
              <a:t>Amazon Lojistik (FBA) Nedir ?</a:t>
            </a:r>
          </a:p>
          <a:p>
            <a:r>
              <a:rPr lang="tr-TR" sz="1800" i="0" dirty="0">
                <a:solidFill>
                  <a:schemeClr val="tx1"/>
                </a:solidFill>
                <a:effectLst/>
                <a:latin typeface="Times New Roman" panose="02020603050405020304" pitchFamily="18" charset="0"/>
                <a:cs typeface="Times New Roman" panose="02020603050405020304" pitchFamily="18" charset="0"/>
              </a:rPr>
              <a:t>Amazon Lojistik (FBA) Nasıl Çalışır ?</a:t>
            </a:r>
          </a:p>
          <a:p>
            <a:r>
              <a:rPr lang="tr-TR" sz="1800" i="0" dirty="0">
                <a:solidFill>
                  <a:schemeClr val="tx1"/>
                </a:solidFill>
                <a:effectLst/>
                <a:latin typeface="Times New Roman" panose="02020603050405020304" pitchFamily="18" charset="0"/>
                <a:cs typeface="Times New Roman" panose="02020603050405020304" pitchFamily="18" charset="0"/>
              </a:rPr>
              <a:t>Amazon Lojistik (FBA)</a:t>
            </a:r>
          </a:p>
          <a:p>
            <a:r>
              <a:rPr lang="tr-TR" sz="1800" dirty="0">
                <a:latin typeface="Times New Roman" panose="02020603050405020304" pitchFamily="18" charset="0"/>
                <a:cs typeface="Times New Roman" panose="02020603050405020304" pitchFamily="18" charset="0"/>
              </a:rPr>
              <a:t>Anlaşmalı Lojistik Merkezi</a:t>
            </a:r>
          </a:p>
          <a:p>
            <a:r>
              <a:rPr lang="tr-TR" sz="1800" dirty="0">
                <a:latin typeface="Times New Roman" panose="02020603050405020304" pitchFamily="18" charset="0"/>
                <a:cs typeface="Times New Roman" panose="02020603050405020304" pitchFamily="18" charset="0"/>
              </a:rPr>
              <a:t>Amazon Lojistik Faydaları</a:t>
            </a:r>
          </a:p>
          <a:p>
            <a:r>
              <a:rPr lang="tr-TR" sz="1800" dirty="0">
                <a:latin typeface="Times New Roman" panose="02020603050405020304" pitchFamily="18" charset="0"/>
                <a:cs typeface="Times New Roman" panose="02020603050405020304" pitchFamily="18" charset="0"/>
              </a:rPr>
              <a:t>Prime Etiketi</a:t>
            </a:r>
          </a:p>
          <a:p>
            <a:r>
              <a:rPr lang="tr-TR" sz="1800" dirty="0">
                <a:latin typeface="Times New Roman" panose="02020603050405020304" pitchFamily="18" charset="0"/>
                <a:cs typeface="Times New Roman" panose="02020603050405020304" pitchFamily="18" charset="0"/>
              </a:rPr>
              <a:t>Amazon Kolay Gönderi</a:t>
            </a:r>
          </a:p>
          <a:p>
            <a:endParaRPr lang="tr-TR" sz="1800" dirty="0">
              <a:latin typeface="Times New Roman" panose="02020603050405020304" pitchFamily="18" charset="0"/>
              <a:cs typeface="Times New Roman" panose="02020603050405020304" pitchFamily="18" charset="0"/>
            </a:endParaRPr>
          </a:p>
          <a:p>
            <a:endParaRPr lang="tr-TR" sz="1800" i="0" dirty="0">
              <a:solidFill>
                <a:schemeClr val="tx1"/>
              </a:solidFill>
              <a:effectLst/>
              <a:latin typeface="Times New Roman" panose="02020603050405020304" pitchFamily="18" charset="0"/>
              <a:cs typeface="Times New Roman" panose="02020603050405020304" pitchFamily="18" charset="0"/>
            </a:endParaRPr>
          </a:p>
          <a:p>
            <a:endParaRPr lang="tr-TR" sz="1800" i="0" dirty="0">
              <a:solidFill>
                <a:schemeClr val="tx1"/>
              </a:solidFill>
              <a:effectLst/>
              <a:latin typeface="Times New Roman" panose="02020603050405020304" pitchFamily="18" charset="0"/>
              <a:cs typeface="Times New Roman" panose="02020603050405020304" pitchFamily="18" charset="0"/>
            </a:endParaRPr>
          </a:p>
          <a:p>
            <a:endParaRPr lang="tr-TR" sz="1800" i="0" dirty="0">
              <a:solidFill>
                <a:schemeClr val="tx1"/>
              </a:solidFill>
              <a:effectLst/>
              <a:latin typeface="Times New Roman" panose="02020603050405020304" pitchFamily="18" charset="0"/>
              <a:cs typeface="Times New Roman" panose="02020603050405020304" pitchFamily="18" charset="0"/>
            </a:endParaRPr>
          </a:p>
          <a:p>
            <a:endParaRPr lang="tr-TR" sz="1800" dirty="0">
              <a:latin typeface="Times New Roman" panose="02020603050405020304" pitchFamily="18" charset="0"/>
              <a:cs typeface="Times New Roman" panose="02020603050405020304" pitchFamily="18" charset="0"/>
            </a:endParaRPr>
          </a:p>
          <a:p>
            <a:endParaRPr lang="tr-TR" sz="1800" dirty="0">
              <a:latin typeface="Times New Roman" panose="02020603050405020304" pitchFamily="18" charset="0"/>
              <a:cs typeface="Times New Roman" panose="02020603050405020304" pitchFamily="18" charset="0"/>
            </a:endParaRPr>
          </a:p>
          <a:p>
            <a:endParaRPr lang="tr-TR" sz="1800" dirty="0">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a:p>
            <a:endParaRPr lang="en-US" sz="16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sz="16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16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89417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normAutofit/>
          </a:bodyPr>
          <a:lstStyle/>
          <a:p>
            <a:endParaRPr lang="tr-TR" sz="1200" dirty="0">
              <a:latin typeface="Times New Roman" panose="02020603050405020304" pitchFamily="18" charset="0"/>
              <a:cs typeface="Times New Roman" panose="02020603050405020304" pitchFamily="18" charset="0"/>
            </a:endParaRPr>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2" y="587131"/>
            <a:ext cx="12191998"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Amazon Lojistik (FBA) </a:t>
            </a:r>
            <a:endParaRPr lang="en-US" sz="4000" b="1" dirty="0">
              <a:solidFill>
                <a:schemeClr val="tx1"/>
              </a:solidFill>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87E4F50A-3B46-604E-3345-97C9373081B4}"/>
              </a:ext>
            </a:extLst>
          </p:cNvPr>
          <p:cNvPicPr>
            <a:picLocks noChangeAspect="1"/>
          </p:cNvPicPr>
          <p:nvPr/>
        </p:nvPicPr>
        <p:blipFill rotWithShape="1">
          <a:blip r:embed="rId3"/>
          <a:srcRect l="2106" t="1649" r="1510" b="3364"/>
          <a:stretch/>
        </p:blipFill>
        <p:spPr>
          <a:xfrm>
            <a:off x="2495600" y="2293158"/>
            <a:ext cx="6745605" cy="3943111"/>
          </a:xfrm>
          <a:prstGeom prst="rect">
            <a:avLst/>
          </a:prstGeom>
        </p:spPr>
      </p:pic>
      <p:sp>
        <p:nvSpPr>
          <p:cNvPr id="5" name="İçerik Yer Tutucusu 6">
            <a:extLst>
              <a:ext uri="{FF2B5EF4-FFF2-40B4-BE49-F238E27FC236}">
                <a16:creationId xmlns:a16="http://schemas.microsoft.com/office/drawing/2014/main" id="{49F78936-71FF-CDB4-5B3F-8B5CD8035747}"/>
              </a:ext>
            </a:extLst>
          </p:cNvPr>
          <p:cNvSpPr txBox="1">
            <a:spLocks/>
          </p:cNvSpPr>
          <p:nvPr/>
        </p:nvSpPr>
        <p:spPr>
          <a:xfrm>
            <a:off x="1259890" y="1382857"/>
            <a:ext cx="9217024" cy="100083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solidFill>
                  <a:srgbClr val="232F3E"/>
                </a:solidFill>
                <a:effectLst/>
                <a:latin typeface="Times New Roman" panose="02020603050405020304" pitchFamily="18" charset="0"/>
                <a:cs typeface="Times New Roman" panose="02020603050405020304" pitchFamily="18" charset="0"/>
              </a:rPr>
              <a:t>Amazon Lojistik merkezine ürünlerinizi göndererek, ücretsiz depolama, ücretsiz kaldırma ve ücretsiz iade işlemleri hizmetlerinden yararlanabilirsiniz.</a:t>
            </a:r>
            <a:endParaRPr lang="tr-TR" sz="1200" dirty="0">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E66073B9-0924-21A9-5860-10B1923D7C9F}"/>
              </a:ext>
            </a:extLst>
          </p:cNvPr>
          <p:cNvSpPr txBox="1">
            <a:spLocks/>
          </p:cNvSpPr>
          <p:nvPr/>
        </p:nvSpPr>
        <p:spPr>
          <a:xfrm>
            <a:off x="2423592" y="6205994"/>
            <a:ext cx="7675949" cy="341140"/>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r>
              <a:rPr lang="tr-TR" sz="1100" dirty="0">
                <a:latin typeface="Times New Roman" panose="02020603050405020304" pitchFamily="18" charset="0"/>
                <a:cs typeface="Times New Roman" panose="02020603050405020304" pitchFamily="18" charset="0"/>
              </a:rPr>
              <a:t>Şekil 5</a:t>
            </a:r>
          </a:p>
          <a:p>
            <a:pPr marL="0" indent="0">
              <a:spcBef>
                <a:spcPts val="0"/>
              </a:spcBef>
              <a:spcAft>
                <a:spcPts val="0"/>
              </a:spcAft>
              <a:buNone/>
            </a:pPr>
            <a:r>
              <a:rPr lang="tr-TR" sz="1100" dirty="0">
                <a:latin typeface="Times New Roman" panose="02020603050405020304" pitchFamily="18" charset="0"/>
                <a:cs typeface="Times New Roman" panose="02020603050405020304" pitchFamily="18" charset="0"/>
              </a:rPr>
              <a:t>Kaynakça: </a:t>
            </a:r>
            <a:r>
              <a:rPr lang="tr-TR" sz="1100" i="1" dirty="0">
                <a:latin typeface="Times New Roman" panose="02020603050405020304" pitchFamily="18" charset="0"/>
                <a:cs typeface="Times New Roman" panose="02020603050405020304" pitchFamily="18" charset="0"/>
              </a:rPr>
              <a:t>https://satis.amazon.com.tr/lojistik?ref_=sdtr_soa_fullfil</a:t>
            </a:r>
            <a:r>
              <a:rPr lang="tr-TR" sz="1050" i="1" dirty="0">
                <a:latin typeface="Times New Roman" panose="02020603050405020304" pitchFamily="18" charset="0"/>
                <a:cs typeface="Times New Roman" panose="02020603050405020304" pitchFamily="18" charset="0"/>
              </a:rPr>
              <a:t>_n</a:t>
            </a:r>
          </a:p>
        </p:txBody>
      </p:sp>
    </p:spTree>
    <p:extLst>
      <p:ext uri="{BB962C8B-B14F-4D97-AF65-F5344CB8AC3E}">
        <p14:creationId xmlns:p14="http://schemas.microsoft.com/office/powerpoint/2010/main" val="32585193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9272" y="620688"/>
            <a:ext cx="12191999"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Anlaşmalı Lojistik Merkezi</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3891F048-B8FF-7AF9-3335-064F539831E1}"/>
              </a:ext>
            </a:extLst>
          </p:cNvPr>
          <p:cNvSpPr txBox="1">
            <a:spLocks/>
          </p:cNvSpPr>
          <p:nvPr/>
        </p:nvSpPr>
        <p:spPr>
          <a:xfrm>
            <a:off x="1055440" y="1916832"/>
            <a:ext cx="4942829" cy="295827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Amazon Lojistik (FBA) Merkezi Amazon Lojistik hizmeti kapsamında ürünlerinizi gönderebileceğiniz ve ürünlerinizin depolanacağı merkezdir. </a:t>
            </a:r>
          </a:p>
          <a:p>
            <a:pPr>
              <a:lnSpc>
                <a:spcPct val="150000"/>
              </a:lnSpc>
            </a:pPr>
            <a:r>
              <a:rPr lang="tr-TR" sz="1200" b="0" i="0" dirty="0">
                <a:effectLst/>
                <a:latin typeface="Times New Roman" panose="02020603050405020304" pitchFamily="18" charset="0"/>
                <a:cs typeface="Times New Roman" panose="02020603050405020304" pitchFamily="18" charset="0"/>
              </a:rPr>
              <a:t>Ürününüz sipariş edildikten sonra Amazon tarafından lojistik merkezinde hazırlanır, paketlenir ve müşteriye kargolanmaktadır.</a:t>
            </a:r>
          </a:p>
          <a:p>
            <a:endParaRPr lang="tr-TR" dirty="0"/>
          </a:p>
        </p:txBody>
      </p:sp>
      <p:pic>
        <p:nvPicPr>
          <p:cNvPr id="4" name="Resim 3">
            <a:extLst>
              <a:ext uri="{FF2B5EF4-FFF2-40B4-BE49-F238E27FC236}">
                <a16:creationId xmlns:a16="http://schemas.microsoft.com/office/drawing/2014/main" id="{ACD2BEA3-DA95-35F9-4F24-F10A57E693D7}"/>
              </a:ext>
            </a:extLst>
          </p:cNvPr>
          <p:cNvPicPr>
            <a:picLocks noChangeAspect="1"/>
          </p:cNvPicPr>
          <p:nvPr/>
        </p:nvPicPr>
        <p:blipFill>
          <a:blip r:embed="rId3"/>
          <a:stretch>
            <a:fillRect/>
          </a:stretch>
        </p:blipFill>
        <p:spPr>
          <a:xfrm>
            <a:off x="6672064" y="1916832"/>
            <a:ext cx="4557155" cy="3513124"/>
          </a:xfrm>
          <a:prstGeom prst="rect">
            <a:avLst/>
          </a:prstGeom>
        </p:spPr>
      </p:pic>
    </p:spTree>
    <p:extLst>
      <p:ext uri="{BB962C8B-B14F-4D97-AF65-F5344CB8AC3E}">
        <p14:creationId xmlns:p14="http://schemas.microsoft.com/office/powerpoint/2010/main" val="278622282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normAutofit/>
          </a:bodyPr>
          <a:lstStyle/>
          <a:p>
            <a:endParaRPr lang="tr-TR" sz="1200" dirty="0">
              <a:latin typeface="Times New Roman" panose="02020603050405020304" pitchFamily="18" charset="0"/>
              <a:cs typeface="Times New Roman" panose="02020603050405020304" pitchFamily="18" charset="0"/>
            </a:endParaRPr>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33142" y="620688"/>
            <a:ext cx="12192001"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Amazon Lojistik’in Faydaları</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19F4C623-2F94-1BD5-7B8A-AB887EE66A4E}"/>
              </a:ext>
            </a:extLst>
          </p:cNvPr>
          <p:cNvSpPr txBox="1">
            <a:spLocks/>
          </p:cNvSpPr>
          <p:nvPr/>
        </p:nvSpPr>
        <p:spPr>
          <a:xfrm>
            <a:off x="767408" y="1628800"/>
            <a:ext cx="6264696" cy="4248472"/>
          </a:xfrm>
          <a:prstGeom prst="rect">
            <a:avLst/>
          </a:prstGeom>
        </p:spPr>
        <p:txBody>
          <a:bodyPr rtlCol="0">
            <a:normAutofit fontScale="25000" lnSpcReduction="20000"/>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70000"/>
              </a:lnSpc>
            </a:pPr>
            <a:r>
              <a:rPr lang="tr-TR" sz="4800" b="0" i="0" dirty="0">
                <a:effectLst/>
                <a:latin typeface="Times New Roman" panose="02020603050405020304" pitchFamily="18" charset="0"/>
                <a:cs typeface="Times New Roman" panose="02020603050405020304" pitchFamily="18" charset="0"/>
              </a:rPr>
              <a:t>Amazon Lojistik sizin adınıza lojistik süreçlerinizi yönetirken, siz tamamen işinizi büyütmeye odaklanabilirsiniz.</a:t>
            </a:r>
          </a:p>
          <a:p>
            <a:pPr algn="l">
              <a:lnSpc>
                <a:spcPct val="170000"/>
              </a:lnSpc>
              <a:buFont typeface="Arial" panose="020B0604020202020204" pitchFamily="34" charset="0"/>
              <a:buChar char="•"/>
            </a:pPr>
            <a:r>
              <a:rPr lang="tr-TR" sz="4800" b="0" i="0" dirty="0">
                <a:effectLst/>
                <a:latin typeface="Times New Roman" panose="02020603050405020304" pitchFamily="18" charset="0"/>
                <a:cs typeface="Times New Roman" panose="02020603050405020304" pitchFamily="18" charset="0"/>
              </a:rPr>
              <a:t>Lojistik iş yükünüzü ortadan kaldırın ve işinizi ölçeklendirme konusunda yardım alabilirsiniz.</a:t>
            </a:r>
          </a:p>
          <a:p>
            <a:pPr>
              <a:lnSpc>
                <a:spcPct val="170000"/>
              </a:lnSpc>
              <a:buFont typeface="Arial" panose="020B0604020202020204" pitchFamily="34" charset="0"/>
              <a:buChar char="•"/>
            </a:pPr>
            <a:r>
              <a:rPr lang="tr-TR" sz="4800" b="0" i="0" dirty="0">
                <a:effectLst/>
                <a:latin typeface="Times New Roman" panose="02020603050405020304" pitchFamily="18" charset="0"/>
                <a:cs typeface="Times New Roman" panose="02020603050405020304" pitchFamily="18" charset="0"/>
              </a:rPr>
              <a:t>Depolama, müşteri hizmetleri ve iade yönetimini üçüncü parti hizmet sağlayıcısına bırakabilirsiniz.</a:t>
            </a:r>
          </a:p>
          <a:p>
            <a:pPr algn="l">
              <a:lnSpc>
                <a:spcPct val="170000"/>
              </a:lnSpc>
              <a:buFont typeface="Arial" panose="020B0604020202020204" pitchFamily="34" charset="0"/>
              <a:buChar char="•"/>
            </a:pPr>
            <a:r>
              <a:rPr lang="tr-TR" sz="4800" b="0" i="0" dirty="0">
                <a:effectLst/>
                <a:latin typeface="Times New Roman" panose="02020603050405020304" pitchFamily="18" charset="0"/>
                <a:cs typeface="Times New Roman" panose="02020603050405020304" pitchFamily="18" charset="0"/>
              </a:rPr>
              <a:t>Milyonlarca üründe sınırsız ve hızlı kargo sunma imkanı elde edebilirsiniz.</a:t>
            </a:r>
          </a:p>
          <a:p>
            <a:pPr algn="l">
              <a:lnSpc>
                <a:spcPct val="170000"/>
              </a:lnSpc>
              <a:buFont typeface="Arial" panose="020B0604020202020204" pitchFamily="34" charset="0"/>
              <a:buChar char="•"/>
            </a:pPr>
            <a:r>
              <a:rPr lang="tr-TR" sz="4800" b="0" i="0" dirty="0">
                <a:effectLst/>
                <a:latin typeface="Times New Roman" panose="02020603050405020304" pitchFamily="18" charset="0"/>
                <a:cs typeface="Times New Roman" panose="02020603050405020304" pitchFamily="18" charset="0"/>
              </a:rPr>
              <a:t>Ürünlerinize Amazon Prime etiketi kazandırabilirsiniz.</a:t>
            </a:r>
          </a:p>
          <a:p>
            <a:pPr algn="l">
              <a:lnSpc>
                <a:spcPct val="170000"/>
              </a:lnSpc>
              <a:buFont typeface="Arial" panose="020B0604020202020204" pitchFamily="34" charset="0"/>
              <a:buChar char="•"/>
            </a:pPr>
            <a:r>
              <a:rPr lang="tr-TR" sz="4800" b="0" i="0" dirty="0">
                <a:effectLst/>
                <a:latin typeface="Times New Roman" panose="02020603050405020304" pitchFamily="18" charset="0"/>
                <a:cs typeface="Times New Roman" panose="02020603050405020304" pitchFamily="18" charset="0"/>
              </a:rPr>
              <a:t>Ürün detay sayfalarında yer alan Satın Alma </a:t>
            </a:r>
            <a:r>
              <a:rPr lang="tr-TR" sz="4800" b="0" i="0" dirty="0" err="1">
                <a:effectLst/>
                <a:latin typeface="Times New Roman" panose="02020603050405020304" pitchFamily="18" charset="0"/>
                <a:cs typeface="Times New Roman" panose="02020603050405020304" pitchFamily="18" charset="0"/>
              </a:rPr>
              <a:t>Kutusu’nu</a:t>
            </a:r>
            <a:r>
              <a:rPr lang="tr-TR" sz="4800" b="0" i="0" dirty="0">
                <a:effectLst/>
                <a:latin typeface="Times New Roman" panose="02020603050405020304" pitchFamily="18" charset="0"/>
                <a:cs typeface="Times New Roman" panose="02020603050405020304" pitchFamily="18" charset="0"/>
              </a:rPr>
              <a:t> kazanma şansınızı arttırabilirsiniz.</a:t>
            </a:r>
          </a:p>
          <a:p>
            <a:pPr algn="l">
              <a:lnSpc>
                <a:spcPct val="170000"/>
              </a:lnSpc>
            </a:pPr>
            <a:r>
              <a:rPr lang="tr-TR" sz="4800" b="0" i="0" dirty="0">
                <a:effectLst/>
                <a:latin typeface="Times New Roman" panose="02020603050405020304" pitchFamily="18" charset="0"/>
                <a:cs typeface="Times New Roman" panose="02020603050405020304" pitchFamily="18" charset="0"/>
              </a:rPr>
              <a:t>Amazon Lojistik hizmetlerinden faydalanmak için minimum adet şartı ya da tüm envanteriniz için Amazon Lojistik’i kullanma zorunluluğu yoktur. </a:t>
            </a:r>
            <a:r>
              <a:rPr lang="tr-TR" sz="4800" b="0"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E-ticaret</a:t>
            </a:r>
            <a:r>
              <a:rPr lang="tr-TR" sz="4800" b="0" i="0" dirty="0">
                <a:effectLst/>
                <a:latin typeface="Times New Roman" panose="02020603050405020304" pitchFamily="18" charset="0"/>
                <a:cs typeface="Times New Roman" panose="02020603050405020304" pitchFamily="18" charset="0"/>
              </a:rPr>
              <a:t> işinizin ihtiyaçlarını karşılamak için stratejinizi özelleştirme özgürlüğüne sahip olabilirsiniz.</a:t>
            </a:r>
          </a:p>
          <a:p>
            <a:endParaRPr lang="tr-TR" dirty="0"/>
          </a:p>
        </p:txBody>
      </p:sp>
      <p:pic>
        <p:nvPicPr>
          <p:cNvPr id="4" name="Resim 3">
            <a:extLst>
              <a:ext uri="{FF2B5EF4-FFF2-40B4-BE49-F238E27FC236}">
                <a16:creationId xmlns:a16="http://schemas.microsoft.com/office/drawing/2014/main" id="{5D71E1DF-3975-BC41-3A42-62BD38E2B800}"/>
              </a:ext>
            </a:extLst>
          </p:cNvPr>
          <p:cNvPicPr>
            <a:picLocks noChangeAspect="1"/>
          </p:cNvPicPr>
          <p:nvPr/>
        </p:nvPicPr>
        <p:blipFill>
          <a:blip r:embed="rId4"/>
          <a:stretch>
            <a:fillRect/>
          </a:stretch>
        </p:blipFill>
        <p:spPr>
          <a:xfrm>
            <a:off x="7176120" y="1759014"/>
            <a:ext cx="4465951" cy="3988044"/>
          </a:xfrm>
          <a:prstGeom prst="rect">
            <a:avLst/>
          </a:prstGeom>
        </p:spPr>
      </p:pic>
    </p:spTree>
    <p:extLst>
      <p:ext uri="{BB962C8B-B14F-4D97-AF65-F5344CB8AC3E}">
        <p14:creationId xmlns:p14="http://schemas.microsoft.com/office/powerpoint/2010/main" val="359122884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688"/>
            <a:ext cx="12192000"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Prime Etiketi</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A5C24BC0-C4BC-6D30-59E9-FEF5A975038E}"/>
              </a:ext>
            </a:extLst>
          </p:cNvPr>
          <p:cNvSpPr txBox="1">
            <a:spLocks/>
          </p:cNvSpPr>
          <p:nvPr/>
        </p:nvSpPr>
        <p:spPr>
          <a:xfrm>
            <a:off x="767408" y="1917006"/>
            <a:ext cx="4942829" cy="295827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a:lnSpc>
                <a:spcPct val="150000"/>
              </a:lnSpc>
            </a:pPr>
            <a:r>
              <a:rPr lang="tr-TR" sz="1200" b="0" i="0" dirty="0">
                <a:effectLst/>
                <a:latin typeface="Times New Roman" panose="02020603050405020304" pitchFamily="18" charset="0"/>
                <a:cs typeface="Times New Roman" panose="02020603050405020304" pitchFamily="18" charset="0"/>
              </a:rPr>
              <a:t>Amazon Prime etiketi, ürünlerinizin Prime üyelerine ek ücret eklenmeden aynı gün kargo ve teslim hizmetini sağlar. Amazon Prime etiketi müşterilere; paketleme, kargo, müşteri hizmeti ve iadelerin Amazon Türkiye tarafından yönetildiğini bildirmektedir.</a:t>
            </a:r>
          </a:p>
          <a:p>
            <a:pPr algn="l">
              <a:lnSpc>
                <a:spcPct val="150000"/>
              </a:lnSpc>
            </a:pPr>
            <a:r>
              <a:rPr lang="tr-TR" sz="1200" b="0" i="0" dirty="0">
                <a:effectLst/>
                <a:latin typeface="Times New Roman" panose="02020603050405020304" pitchFamily="18" charset="0"/>
                <a:cs typeface="Times New Roman" panose="02020603050405020304" pitchFamily="18" charset="0"/>
              </a:rPr>
              <a:t>Çoğu Amazon Türkiye müşterisi, hızlı ve ücretsiz kargoyu temsil ettiği için Amazon Prime etiketine sahip ürünleri arama eğilimi göstermektedir. Ürünlerinizi göndermek için </a:t>
            </a:r>
            <a:r>
              <a:rPr lang="tr-TR" sz="1200" dirty="0">
                <a:latin typeface="Times New Roman" panose="02020603050405020304" pitchFamily="18" charset="0"/>
                <a:cs typeface="Times New Roman" panose="02020603050405020304" pitchFamily="18" charset="0"/>
              </a:rPr>
              <a:t>Amazon Lojistik</a:t>
            </a:r>
            <a:r>
              <a:rPr lang="tr-TR" sz="1200" b="0" i="0" dirty="0">
                <a:effectLst/>
                <a:latin typeface="Times New Roman" panose="02020603050405020304" pitchFamily="18" charset="0"/>
                <a:cs typeface="Times New Roman" panose="02020603050405020304" pitchFamily="18" charset="0"/>
              </a:rPr>
              <a:t>'i kullanmak, ürünlerinize Amazon Prime etiketini eklemenin en kolay yoludur.</a:t>
            </a:r>
          </a:p>
          <a:p>
            <a:pPr algn="l">
              <a:lnSpc>
                <a:spcPct val="150000"/>
              </a:lnSpc>
            </a:pPr>
            <a:endParaRPr lang="tr-TR" sz="1200" b="0" i="0" dirty="0">
              <a:effectLst/>
              <a:latin typeface="Times New Roman" panose="02020603050405020304" pitchFamily="18" charset="0"/>
              <a:cs typeface="Times New Roman" panose="02020603050405020304" pitchFamily="18" charset="0"/>
            </a:endParaRPr>
          </a:p>
          <a:p>
            <a:endParaRPr lang="tr-TR" dirty="0"/>
          </a:p>
        </p:txBody>
      </p:sp>
      <p:pic>
        <p:nvPicPr>
          <p:cNvPr id="4" name="Resim 3">
            <a:extLst>
              <a:ext uri="{FF2B5EF4-FFF2-40B4-BE49-F238E27FC236}">
                <a16:creationId xmlns:a16="http://schemas.microsoft.com/office/drawing/2014/main" id="{66ECCBF6-24C0-2EAF-C3C0-4D9F42F7E08D}"/>
              </a:ext>
            </a:extLst>
          </p:cNvPr>
          <p:cNvPicPr>
            <a:picLocks noChangeAspect="1"/>
          </p:cNvPicPr>
          <p:nvPr/>
        </p:nvPicPr>
        <p:blipFill>
          <a:blip r:embed="rId3"/>
          <a:stretch>
            <a:fillRect/>
          </a:stretch>
        </p:blipFill>
        <p:spPr>
          <a:xfrm>
            <a:off x="6600056" y="1916832"/>
            <a:ext cx="4359018" cy="3718882"/>
          </a:xfrm>
          <a:prstGeom prst="rect">
            <a:avLst/>
          </a:prstGeom>
        </p:spPr>
      </p:pic>
    </p:spTree>
    <p:extLst>
      <p:ext uri="{BB962C8B-B14F-4D97-AF65-F5344CB8AC3E}">
        <p14:creationId xmlns:p14="http://schemas.microsoft.com/office/powerpoint/2010/main" val="106361624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688"/>
            <a:ext cx="12191999"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Amazon Kolay Gönderi</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2D2C49FD-3583-D259-E5E7-93908EFBE1FA}"/>
              </a:ext>
            </a:extLst>
          </p:cNvPr>
          <p:cNvSpPr txBox="1">
            <a:spLocks/>
          </p:cNvSpPr>
          <p:nvPr/>
        </p:nvSpPr>
        <p:spPr>
          <a:xfrm>
            <a:off x="911424" y="1916832"/>
            <a:ext cx="4942829" cy="295827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a:lnSpc>
                <a:spcPct val="150000"/>
              </a:lnSpc>
            </a:pPr>
            <a:r>
              <a:rPr lang="tr-TR" sz="1200" b="0" i="0" dirty="0">
                <a:effectLst/>
                <a:latin typeface="Times New Roman" panose="02020603050405020304" pitchFamily="18" charset="0"/>
                <a:cs typeface="Times New Roman" panose="02020603050405020304" pitchFamily="18" charset="0"/>
              </a:rPr>
              <a:t>Amazon Kolay Gönderi, Amazon.com.tr yurtiçi satıcıları için sunulan bir teslimat yardımı hizmetidir. </a:t>
            </a:r>
          </a:p>
          <a:p>
            <a:pPr algn="l">
              <a:lnSpc>
                <a:spcPct val="150000"/>
              </a:lnSpc>
            </a:pPr>
            <a:r>
              <a:rPr lang="tr-TR" sz="1200" b="0" i="0" dirty="0">
                <a:effectLst/>
                <a:latin typeface="Times New Roman" panose="02020603050405020304" pitchFamily="18" charset="0"/>
                <a:cs typeface="Times New Roman" panose="02020603050405020304" pitchFamily="18" charset="0"/>
              </a:rPr>
              <a:t>Anlaşmalı taşıyıcı firmalarımız, paketleri deponuzdan alır ve alıcılara teslim eder. Amazon, sipariş sonrası müşteri hizmetlerini yönetir ve iade talepleri konusunda da size destek olmaktadır.</a:t>
            </a:r>
          </a:p>
          <a:p>
            <a:pPr algn="l">
              <a:lnSpc>
                <a:spcPct val="150000"/>
              </a:lnSpc>
            </a:pPr>
            <a:r>
              <a:rPr lang="tr-TR" sz="1200" b="0" i="0" dirty="0">
                <a:effectLst/>
                <a:latin typeface="Times New Roman" panose="02020603050405020304" pitchFamily="18" charset="0"/>
                <a:cs typeface="Times New Roman" panose="02020603050405020304" pitchFamily="18" charset="0"/>
              </a:rPr>
              <a:t>Amazon’un anlaşmalı kargo hizmetidir. Gönderileriniz Amazon’un anlaşmalı kargolarıyla (MNG ve Kolay Gelsin), sağlamış olduğunuz adresten teslim alınarak müşterilerinize gönderilir ve Amazon anlaşmalı fiyatlar üzerinden ücretlendirilir.</a:t>
            </a:r>
          </a:p>
          <a:p>
            <a:pPr marL="0" indent="0">
              <a:buNone/>
            </a:pPr>
            <a:endParaRPr lang="tr-TR" dirty="0"/>
          </a:p>
        </p:txBody>
      </p:sp>
      <p:pic>
        <p:nvPicPr>
          <p:cNvPr id="6" name="Resim 5">
            <a:extLst>
              <a:ext uri="{FF2B5EF4-FFF2-40B4-BE49-F238E27FC236}">
                <a16:creationId xmlns:a16="http://schemas.microsoft.com/office/drawing/2014/main" id="{502EE9F6-A331-0568-9288-FE44A81AB77E}"/>
              </a:ext>
            </a:extLst>
          </p:cNvPr>
          <p:cNvPicPr>
            <a:picLocks noChangeAspect="1"/>
          </p:cNvPicPr>
          <p:nvPr/>
        </p:nvPicPr>
        <p:blipFill>
          <a:blip r:embed="rId3"/>
          <a:stretch>
            <a:fillRect/>
          </a:stretch>
        </p:blipFill>
        <p:spPr>
          <a:xfrm>
            <a:off x="6528048" y="1916832"/>
            <a:ext cx="4618120" cy="3375953"/>
          </a:xfrm>
          <a:prstGeom prst="rect">
            <a:avLst/>
          </a:prstGeom>
        </p:spPr>
      </p:pic>
    </p:spTree>
    <p:extLst>
      <p:ext uri="{BB962C8B-B14F-4D97-AF65-F5344CB8AC3E}">
        <p14:creationId xmlns:p14="http://schemas.microsoft.com/office/powerpoint/2010/main" val="175654354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572593"/>
            <a:ext cx="12192000"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Amazon Kolay Gönderi</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A326E939-0C37-F39B-300F-24D32094C7D3}"/>
              </a:ext>
            </a:extLst>
          </p:cNvPr>
          <p:cNvSpPr txBox="1">
            <a:spLocks/>
          </p:cNvSpPr>
          <p:nvPr/>
        </p:nvSpPr>
        <p:spPr>
          <a:xfrm>
            <a:off x="1847528" y="1402905"/>
            <a:ext cx="8228918" cy="880762"/>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Amazon Kolay Gönderi, kendi deposu olan ve teslimat sürecini Amazon'un hizmet aldığı taşıyıcı firmalar yardımıyla kolaylaştırmak isteyen satıcılar için en ideal seçim olarak karşımıza çıkmaktadır.</a:t>
            </a:r>
            <a:endParaRPr lang="tr-TR" sz="12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41940867-2CE4-B468-ECF0-94BA10D23CDD}"/>
              </a:ext>
            </a:extLst>
          </p:cNvPr>
          <p:cNvPicPr>
            <a:picLocks noChangeAspect="1"/>
          </p:cNvPicPr>
          <p:nvPr/>
        </p:nvPicPr>
        <p:blipFill rotWithShape="1">
          <a:blip r:embed="rId3"/>
          <a:srcRect l="3192" t="5050" r="3394" b="4041"/>
          <a:stretch/>
        </p:blipFill>
        <p:spPr>
          <a:xfrm>
            <a:off x="2999655" y="2283667"/>
            <a:ext cx="6120681" cy="3853403"/>
          </a:xfrm>
          <a:prstGeom prst="rect">
            <a:avLst/>
          </a:prstGeom>
        </p:spPr>
      </p:pic>
      <p:sp>
        <p:nvSpPr>
          <p:cNvPr id="3" name="İçerik Yer Tutucusu 6">
            <a:extLst>
              <a:ext uri="{FF2B5EF4-FFF2-40B4-BE49-F238E27FC236}">
                <a16:creationId xmlns:a16="http://schemas.microsoft.com/office/drawing/2014/main" id="{24D30D80-99AF-753E-9F4C-0D2020979809}"/>
              </a:ext>
            </a:extLst>
          </p:cNvPr>
          <p:cNvSpPr txBox="1">
            <a:spLocks/>
          </p:cNvSpPr>
          <p:nvPr/>
        </p:nvSpPr>
        <p:spPr>
          <a:xfrm>
            <a:off x="2927648" y="6154030"/>
            <a:ext cx="7675949" cy="341140"/>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r>
              <a:rPr lang="tr-TR" sz="1100" dirty="0">
                <a:latin typeface="Times New Roman" panose="02020603050405020304" pitchFamily="18" charset="0"/>
                <a:cs typeface="Times New Roman" panose="02020603050405020304" pitchFamily="18" charset="0"/>
              </a:rPr>
              <a:t>Şekil 6</a:t>
            </a:r>
          </a:p>
          <a:p>
            <a:pPr marL="0" indent="0">
              <a:spcBef>
                <a:spcPts val="0"/>
              </a:spcBef>
              <a:spcAft>
                <a:spcPts val="0"/>
              </a:spcAft>
              <a:buNone/>
            </a:pPr>
            <a:r>
              <a:rPr lang="tr-TR" sz="1100" dirty="0">
                <a:latin typeface="Times New Roman" panose="02020603050405020304" pitchFamily="18" charset="0"/>
                <a:cs typeface="Times New Roman" panose="02020603050405020304" pitchFamily="18" charset="0"/>
              </a:rPr>
              <a:t>Kaynakça: </a:t>
            </a:r>
            <a:r>
              <a:rPr lang="tr-TR" sz="1100" i="1" dirty="0">
                <a:latin typeface="Times New Roman" panose="02020603050405020304" pitchFamily="18" charset="0"/>
                <a:cs typeface="Times New Roman" panose="02020603050405020304" pitchFamily="18" charset="0"/>
              </a:rPr>
              <a:t>https://satis.amazon.com.tr/lojistik?ref_=sdtr_soa_fullfil</a:t>
            </a:r>
            <a:r>
              <a:rPr lang="tr-TR" sz="1050" i="1" dirty="0">
                <a:latin typeface="Times New Roman" panose="02020603050405020304" pitchFamily="18" charset="0"/>
                <a:cs typeface="Times New Roman" panose="02020603050405020304" pitchFamily="18" charset="0"/>
              </a:rPr>
              <a:t>_n</a:t>
            </a:r>
          </a:p>
        </p:txBody>
      </p:sp>
    </p:spTree>
    <p:extLst>
      <p:ext uri="{BB962C8B-B14F-4D97-AF65-F5344CB8AC3E}">
        <p14:creationId xmlns:p14="http://schemas.microsoft.com/office/powerpoint/2010/main" val="14663432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4303"/>
            <a:ext cx="12191999"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Amazon Kolay Gönderi </a:t>
            </a:r>
            <a:r>
              <a:rPr lang="tr-TR" sz="4000" b="1" dirty="0">
                <a:solidFill>
                  <a:schemeClr val="tx1"/>
                </a:solidFill>
                <a:latin typeface="Times New Roman" panose="02020603050405020304" pitchFamily="18" charset="0"/>
                <a:cs typeface="Times New Roman" panose="02020603050405020304" pitchFamily="18" charset="0"/>
              </a:rPr>
              <a:t>K</a:t>
            </a:r>
            <a:r>
              <a:rPr lang="tr-TR" sz="4000" b="1" i="0" dirty="0">
                <a:solidFill>
                  <a:schemeClr val="tx1"/>
                </a:solidFill>
                <a:effectLst/>
                <a:latin typeface="Times New Roman" panose="02020603050405020304" pitchFamily="18" charset="0"/>
                <a:cs typeface="Times New Roman" panose="02020603050405020304" pitchFamily="18" charset="0"/>
              </a:rPr>
              <a:t>ullanmanın Avantajları</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C9ADEF1C-D93E-8C72-FB3F-D98AC404F83A}"/>
              </a:ext>
            </a:extLst>
          </p:cNvPr>
          <p:cNvSpPr txBox="1">
            <a:spLocks/>
          </p:cNvSpPr>
          <p:nvPr/>
        </p:nvSpPr>
        <p:spPr>
          <a:xfrm>
            <a:off x="551808" y="1571286"/>
            <a:ext cx="5562600" cy="4752528"/>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70000"/>
              </a:lnSpc>
              <a:buFont typeface="Arial" panose="020B0604020202020204" pitchFamily="34" charset="0"/>
              <a:buChar char="•"/>
            </a:pPr>
            <a:r>
              <a:rPr lang="tr-TR" sz="1200" b="1" i="0" dirty="0">
                <a:effectLst/>
                <a:latin typeface="Times New Roman" panose="02020603050405020304" pitchFamily="18" charset="0"/>
                <a:cs typeface="Times New Roman" panose="02020603050405020304" pitchFamily="18" charset="0"/>
              </a:rPr>
              <a:t>Kargo entegrasyonu:</a:t>
            </a:r>
            <a:r>
              <a:rPr lang="tr-TR" sz="1200" b="0" i="0" dirty="0">
                <a:effectLst/>
                <a:latin typeface="Times New Roman" panose="02020603050405020304" pitchFamily="18" charset="0"/>
                <a:cs typeface="Times New Roman" panose="02020603050405020304" pitchFamily="18" charset="0"/>
              </a:rPr>
              <a:t> Siparişiniz için kargo firmasına ait takip kodu oluşur ve sipariş durumu hesabınızda otomatik olarak güncellenmektedir.</a:t>
            </a:r>
          </a:p>
          <a:p>
            <a:pPr>
              <a:lnSpc>
                <a:spcPct val="170000"/>
              </a:lnSpc>
              <a:buFont typeface="Arial" panose="020B0604020202020204" pitchFamily="34" charset="0"/>
              <a:buChar char="•"/>
            </a:pPr>
            <a:r>
              <a:rPr lang="tr-TR" sz="1200" b="1" i="0" dirty="0">
                <a:effectLst/>
                <a:latin typeface="Times New Roman" panose="02020603050405020304" pitchFamily="18" charset="0"/>
                <a:cs typeface="Times New Roman" panose="02020603050405020304" pitchFamily="18" charset="0"/>
              </a:rPr>
              <a:t>Adresten alım:</a:t>
            </a:r>
            <a:r>
              <a:rPr lang="tr-TR" sz="1200" b="0" i="0" dirty="0">
                <a:effectLst/>
                <a:latin typeface="Times New Roman" panose="02020603050405020304" pitchFamily="18" charset="0"/>
                <a:cs typeface="Times New Roman" panose="02020603050405020304" pitchFamily="18" charset="0"/>
              </a:rPr>
              <a:t> Kolay Gelsin firması ile müşterilerinize yapılacak gönderilerinizde, Seller Central üzerinden siparişinizin sizden alınacağı gün ve saat dilimini seçerek siparişinizi planlayabilirsiniz. MNG kargo firması ile yapılacak gönderilerinizde ise siparişinizin gönderimini onayladıktan sonra size en yakın MNG kargo şubesiyle iletişime geçerek adresinizden alım tarihi ve saatlerini belirleyebilirsiniz.</a:t>
            </a:r>
          </a:p>
          <a:p>
            <a:pPr>
              <a:lnSpc>
                <a:spcPct val="170000"/>
              </a:lnSpc>
              <a:buFont typeface="Arial" panose="020B0604020202020204" pitchFamily="34" charset="0"/>
              <a:buChar char="•"/>
            </a:pPr>
            <a:r>
              <a:rPr lang="tr-TR" sz="1200" b="1" i="0" dirty="0">
                <a:effectLst/>
                <a:latin typeface="Times New Roman" panose="02020603050405020304" pitchFamily="18" charset="0"/>
                <a:cs typeface="Times New Roman" panose="02020603050405020304" pitchFamily="18" charset="0"/>
              </a:rPr>
              <a:t>Satıcı performansı: </a:t>
            </a:r>
            <a:r>
              <a:rPr lang="tr-TR" sz="1200" b="0" i="0" dirty="0">
                <a:effectLst/>
                <a:latin typeface="Times New Roman" panose="02020603050405020304" pitchFamily="18" charset="0"/>
                <a:cs typeface="Times New Roman" panose="02020603050405020304" pitchFamily="18" charset="0"/>
              </a:rPr>
              <a:t>Gönderinizi kargoya teslim ettikten sonra yaşanabilecek olası gecikme ve olumsuz yorumlar mağaza performansınızı etkilemez.</a:t>
            </a:r>
          </a:p>
          <a:p>
            <a:pPr>
              <a:lnSpc>
                <a:spcPct val="170000"/>
              </a:lnSpc>
              <a:buFont typeface="Arial" panose="020B0604020202020204" pitchFamily="34" charset="0"/>
              <a:buChar char="•"/>
            </a:pPr>
            <a:r>
              <a:rPr lang="tr-TR" sz="1200" b="1" i="0" dirty="0">
                <a:effectLst/>
                <a:latin typeface="Times New Roman" panose="02020603050405020304" pitchFamily="18" charset="0"/>
                <a:cs typeface="Times New Roman" panose="02020603050405020304" pitchFamily="18" charset="0"/>
              </a:rPr>
              <a:t>Müşteri memnuniyeti:</a:t>
            </a:r>
            <a:r>
              <a:rPr lang="tr-TR" sz="1200" b="0" i="0" dirty="0">
                <a:effectLst/>
                <a:latin typeface="Times New Roman" panose="02020603050405020304" pitchFamily="18" charset="0"/>
                <a:cs typeface="Times New Roman" panose="02020603050405020304" pitchFamily="18" charset="0"/>
              </a:rPr>
              <a:t> Amazon, sizin ve müşterinizin konumuna göre en yakın hızlı kargo şirketini otomatik olarak size atar, herhangi bir ücret farkı ödemezsiniz.</a:t>
            </a:r>
          </a:p>
          <a:p>
            <a:pPr>
              <a:lnSpc>
                <a:spcPct val="170000"/>
              </a:lnSpc>
              <a:buFont typeface="Arial" panose="020B0604020202020204" pitchFamily="34" charset="0"/>
              <a:buChar char="•"/>
            </a:pPr>
            <a:r>
              <a:rPr lang="tr-TR" sz="1200" b="1" i="0" dirty="0">
                <a:effectLst/>
                <a:latin typeface="Times New Roman" panose="02020603050405020304" pitchFamily="18" charset="0"/>
                <a:cs typeface="Times New Roman" panose="02020603050405020304" pitchFamily="18" charset="0"/>
              </a:rPr>
              <a:t>İade ve müşteri hizmetleri yönetimi:</a:t>
            </a:r>
            <a:r>
              <a:rPr lang="tr-TR" sz="1200" b="0" i="0" dirty="0">
                <a:effectLst/>
                <a:latin typeface="Times New Roman" panose="02020603050405020304" pitchFamily="18" charset="0"/>
                <a:cs typeface="Times New Roman" panose="02020603050405020304" pitchFamily="18" charset="0"/>
              </a:rPr>
              <a:t> Amazon, sipariş sonrası müşteri hizmetlerini yönetir ve iade talepleri konusunda sizlere destek olmaktadır.</a:t>
            </a:r>
          </a:p>
          <a:p>
            <a:endParaRPr lang="tr-TR" sz="1200" dirty="0"/>
          </a:p>
        </p:txBody>
      </p:sp>
      <p:pic>
        <p:nvPicPr>
          <p:cNvPr id="9" name="Resim 8">
            <a:extLst>
              <a:ext uri="{FF2B5EF4-FFF2-40B4-BE49-F238E27FC236}">
                <a16:creationId xmlns:a16="http://schemas.microsoft.com/office/drawing/2014/main" id="{67281D4F-614C-CA5F-3FC9-CB109B193583}"/>
              </a:ext>
            </a:extLst>
          </p:cNvPr>
          <p:cNvPicPr>
            <a:picLocks noChangeAspect="1"/>
          </p:cNvPicPr>
          <p:nvPr/>
        </p:nvPicPr>
        <p:blipFill>
          <a:blip r:embed="rId3"/>
          <a:stretch>
            <a:fillRect/>
          </a:stretch>
        </p:blipFill>
        <p:spPr>
          <a:xfrm>
            <a:off x="6666215" y="2060848"/>
            <a:ext cx="4854361" cy="3452159"/>
          </a:xfrm>
          <a:prstGeom prst="rect">
            <a:avLst/>
          </a:prstGeom>
        </p:spPr>
      </p:pic>
    </p:spTree>
    <p:extLst>
      <p:ext uri="{BB962C8B-B14F-4D97-AF65-F5344CB8AC3E}">
        <p14:creationId xmlns:p14="http://schemas.microsoft.com/office/powerpoint/2010/main" val="276890891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19336" y="533400"/>
            <a:ext cx="12191999"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Satıcıdan Gönderim</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818BF1E-FD04-451C-CA8F-A756D700AEE5}"/>
              </a:ext>
            </a:extLst>
          </p:cNvPr>
          <p:cNvSpPr txBox="1">
            <a:spLocks/>
          </p:cNvSpPr>
          <p:nvPr/>
        </p:nvSpPr>
        <p:spPr>
          <a:xfrm>
            <a:off x="886105" y="1829544"/>
            <a:ext cx="5184576" cy="4263752"/>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Ürünleriniz Amazon Lojistik için uygun değilse (örneğin, anlaşmalı lojistik merkezi gereksinimlerini karşılamayan </a:t>
            </a:r>
            <a:r>
              <a:rPr lang="tr-TR" sz="1200" dirty="0">
                <a:latin typeface="Times New Roman" panose="02020603050405020304" pitchFamily="18" charset="0"/>
                <a:cs typeface="Times New Roman" panose="02020603050405020304" pitchFamily="18" charset="0"/>
              </a:rPr>
              <a:t>tehlikeli mallar</a:t>
            </a:r>
            <a:r>
              <a:rPr lang="tr-TR" sz="1200" b="0" i="0" dirty="0">
                <a:effectLst/>
                <a:latin typeface="Times New Roman" panose="02020603050405020304" pitchFamily="18" charset="0"/>
                <a:cs typeface="Times New Roman" panose="02020603050405020304" pitchFamily="18" charset="0"/>
              </a:rPr>
              <a:t> veya çok yüksek depolama ücretlerine neden olacak sezonluk ürünler), siparişlerinizi kendi lojistik araçlarınızı kullanarak göndermeniz doğru olabilir. Ayrıca, halihazırda bir lojistik ağınız varsa, Amazon Lojistik’e ihtiyacınız olmayabilir.</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b="0" i="0" dirty="0">
                <a:effectLst/>
                <a:latin typeface="Times New Roman" panose="02020603050405020304" pitchFamily="18" charset="0"/>
                <a:cs typeface="Times New Roman" panose="02020603050405020304" pitchFamily="18" charset="0"/>
              </a:rPr>
              <a:t>Bu gibi durumlarda, Satıcıdan Gönderim ile:</a:t>
            </a:r>
          </a:p>
          <a:p>
            <a:pPr algn="l">
              <a:lnSpc>
                <a:spcPct val="150000"/>
              </a:lnSpc>
              <a:buFont typeface="Arial" panose="020B0604020202020204" pitchFamily="34" charset="0"/>
              <a:buChar char="•"/>
            </a:pPr>
            <a:r>
              <a:rPr lang="tr-TR" sz="1200" b="0" i="0" dirty="0">
                <a:effectLst/>
                <a:latin typeface="Times New Roman" panose="02020603050405020304" pitchFamily="18" charset="0"/>
                <a:cs typeface="Times New Roman" panose="02020603050405020304" pitchFamily="18" charset="0"/>
              </a:rPr>
              <a:t>Envanterinizi kendi deponuzda muhafaza edebilirsiniz.</a:t>
            </a:r>
          </a:p>
          <a:p>
            <a:pPr algn="l">
              <a:lnSpc>
                <a:spcPct val="150000"/>
              </a:lnSpc>
              <a:buFont typeface="Arial" panose="020B0604020202020204" pitchFamily="34" charset="0"/>
              <a:buChar char="•"/>
            </a:pPr>
            <a:r>
              <a:rPr lang="tr-TR" sz="1200" b="0" i="0" dirty="0">
                <a:effectLst/>
                <a:latin typeface="Times New Roman" panose="02020603050405020304" pitchFamily="18" charset="0"/>
                <a:cs typeface="Times New Roman" panose="02020603050405020304" pitchFamily="18" charset="0"/>
              </a:rPr>
              <a:t>Kendi ambalajınızı veya etiketlerinizi kullanabilirsiniz.</a:t>
            </a:r>
          </a:p>
          <a:p>
            <a:pPr algn="l">
              <a:lnSpc>
                <a:spcPct val="150000"/>
              </a:lnSpc>
              <a:buFont typeface="Arial" panose="020B0604020202020204" pitchFamily="34" charset="0"/>
              <a:buChar char="•"/>
            </a:pPr>
            <a:r>
              <a:rPr lang="tr-TR" sz="1200" b="0" i="0" dirty="0">
                <a:effectLst/>
                <a:latin typeface="Times New Roman" panose="02020603050405020304" pitchFamily="18" charset="0"/>
                <a:cs typeface="Times New Roman" panose="02020603050405020304" pitchFamily="18" charset="0"/>
              </a:rPr>
              <a:t>Daha düşük marjlı ürünlerde kârlı kalabilirsiniz.</a:t>
            </a:r>
          </a:p>
        </p:txBody>
      </p:sp>
      <p:pic>
        <p:nvPicPr>
          <p:cNvPr id="4" name="Resim 3">
            <a:extLst>
              <a:ext uri="{FF2B5EF4-FFF2-40B4-BE49-F238E27FC236}">
                <a16:creationId xmlns:a16="http://schemas.microsoft.com/office/drawing/2014/main" id="{9454D97E-95EA-09D4-444D-F97F78FEB263}"/>
              </a:ext>
            </a:extLst>
          </p:cNvPr>
          <p:cNvPicPr>
            <a:picLocks noChangeAspect="1"/>
          </p:cNvPicPr>
          <p:nvPr/>
        </p:nvPicPr>
        <p:blipFill>
          <a:blip r:embed="rId3"/>
          <a:stretch>
            <a:fillRect/>
          </a:stretch>
        </p:blipFill>
        <p:spPr>
          <a:xfrm>
            <a:off x="6600056" y="1829544"/>
            <a:ext cx="4267570" cy="3711262"/>
          </a:xfrm>
          <a:prstGeom prst="rect">
            <a:avLst/>
          </a:prstGeom>
        </p:spPr>
      </p:pic>
    </p:spTree>
    <p:extLst>
      <p:ext uri="{BB962C8B-B14F-4D97-AF65-F5344CB8AC3E}">
        <p14:creationId xmlns:p14="http://schemas.microsoft.com/office/powerpoint/2010/main" val="126303126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7341" y="565950"/>
            <a:ext cx="12191999"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Satıcıdan Gönderim</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15C88AAE-E83A-AA57-92AF-63ED82AD257C}"/>
              </a:ext>
            </a:extLst>
          </p:cNvPr>
          <p:cNvPicPr>
            <a:picLocks noChangeAspect="1"/>
          </p:cNvPicPr>
          <p:nvPr/>
        </p:nvPicPr>
        <p:blipFill rotWithShape="1">
          <a:blip r:embed="rId3"/>
          <a:srcRect l="5359" t="4384" r="4119" b="12353"/>
          <a:stretch/>
        </p:blipFill>
        <p:spPr>
          <a:xfrm>
            <a:off x="2602808" y="2194160"/>
            <a:ext cx="6740091" cy="3539096"/>
          </a:xfrm>
          <a:prstGeom prst="rect">
            <a:avLst/>
          </a:prstGeom>
        </p:spPr>
      </p:pic>
      <p:sp>
        <p:nvSpPr>
          <p:cNvPr id="14" name="İçerik Yer Tutucusu 6">
            <a:extLst>
              <a:ext uri="{FF2B5EF4-FFF2-40B4-BE49-F238E27FC236}">
                <a16:creationId xmlns:a16="http://schemas.microsoft.com/office/drawing/2014/main" id="{C6D0ACC3-B84B-5C6D-F9DF-854F6A3C2796}"/>
              </a:ext>
            </a:extLst>
          </p:cNvPr>
          <p:cNvSpPr txBox="1">
            <a:spLocks/>
          </p:cNvSpPr>
          <p:nvPr/>
        </p:nvSpPr>
        <p:spPr>
          <a:xfrm>
            <a:off x="1991544" y="1530027"/>
            <a:ext cx="8934667" cy="664133"/>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Amazon Türkiye'de satışa uygun, ancak Amazon Lojistik için uygun olmayan ürünler sunabilirsiniz.</a:t>
            </a:r>
          </a:p>
          <a:p>
            <a:endParaRPr lang="tr-TR" dirty="0"/>
          </a:p>
        </p:txBody>
      </p:sp>
      <p:sp>
        <p:nvSpPr>
          <p:cNvPr id="2" name="İçerik Yer Tutucusu 6">
            <a:extLst>
              <a:ext uri="{FF2B5EF4-FFF2-40B4-BE49-F238E27FC236}">
                <a16:creationId xmlns:a16="http://schemas.microsoft.com/office/drawing/2014/main" id="{962823D7-B65C-9159-E24E-92559ADA0A3D}"/>
              </a:ext>
            </a:extLst>
          </p:cNvPr>
          <p:cNvSpPr txBox="1">
            <a:spLocks/>
          </p:cNvSpPr>
          <p:nvPr/>
        </p:nvSpPr>
        <p:spPr>
          <a:xfrm>
            <a:off x="2495600" y="5733256"/>
            <a:ext cx="7675949" cy="341140"/>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r>
              <a:rPr lang="tr-TR" sz="1100" dirty="0">
                <a:latin typeface="Times New Roman" panose="02020603050405020304" pitchFamily="18" charset="0"/>
                <a:cs typeface="Times New Roman" panose="02020603050405020304" pitchFamily="18" charset="0"/>
              </a:rPr>
              <a:t>Şekil 7</a:t>
            </a:r>
          </a:p>
          <a:p>
            <a:pPr marL="0" indent="0">
              <a:spcBef>
                <a:spcPts val="0"/>
              </a:spcBef>
              <a:spcAft>
                <a:spcPts val="0"/>
              </a:spcAft>
              <a:buNone/>
            </a:pPr>
            <a:r>
              <a:rPr lang="tr-TR" sz="1100" dirty="0">
                <a:latin typeface="Times New Roman" panose="02020603050405020304" pitchFamily="18" charset="0"/>
                <a:cs typeface="Times New Roman" panose="02020603050405020304" pitchFamily="18" charset="0"/>
              </a:rPr>
              <a:t>Kaynakça: </a:t>
            </a:r>
            <a:r>
              <a:rPr lang="tr-TR" sz="1100" i="1" dirty="0">
                <a:latin typeface="Times New Roman" panose="02020603050405020304" pitchFamily="18" charset="0"/>
                <a:cs typeface="Times New Roman" panose="02020603050405020304" pitchFamily="18" charset="0"/>
              </a:rPr>
              <a:t>https://satis.amazon.com.tr/lojistik?ref_=sdtr_soa_fullfil</a:t>
            </a:r>
            <a:r>
              <a:rPr lang="tr-TR" sz="1050" i="1" dirty="0">
                <a:latin typeface="Times New Roman" panose="02020603050405020304" pitchFamily="18" charset="0"/>
                <a:cs typeface="Times New Roman" panose="02020603050405020304" pitchFamily="18" charset="0"/>
              </a:rPr>
              <a:t>_n</a:t>
            </a:r>
          </a:p>
        </p:txBody>
      </p:sp>
    </p:spTree>
    <p:extLst>
      <p:ext uri="{BB962C8B-B14F-4D97-AF65-F5344CB8AC3E}">
        <p14:creationId xmlns:p14="http://schemas.microsoft.com/office/powerpoint/2010/main" val="168716611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533400"/>
            <a:ext cx="12191999"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Lojistik Seçenekleri Karşılaştırması</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98FB122D-B462-63B2-88B2-8F25B1DDB0D8}"/>
              </a:ext>
            </a:extLst>
          </p:cNvPr>
          <p:cNvPicPr>
            <a:picLocks noChangeAspect="1"/>
          </p:cNvPicPr>
          <p:nvPr/>
        </p:nvPicPr>
        <p:blipFill rotWithShape="1">
          <a:blip r:embed="rId3"/>
          <a:srcRect l="1662" t="1280" r="1000" b="1280"/>
          <a:stretch/>
        </p:blipFill>
        <p:spPr>
          <a:xfrm>
            <a:off x="1523491" y="1547073"/>
            <a:ext cx="9145017" cy="4728036"/>
          </a:xfrm>
          <a:prstGeom prst="rect">
            <a:avLst/>
          </a:prstGeom>
        </p:spPr>
      </p:pic>
      <p:sp>
        <p:nvSpPr>
          <p:cNvPr id="2" name="İçerik Yer Tutucusu 6">
            <a:extLst>
              <a:ext uri="{FF2B5EF4-FFF2-40B4-BE49-F238E27FC236}">
                <a16:creationId xmlns:a16="http://schemas.microsoft.com/office/drawing/2014/main" id="{338DED73-1EAF-A774-5775-95D923CD81BE}"/>
              </a:ext>
            </a:extLst>
          </p:cNvPr>
          <p:cNvSpPr txBox="1">
            <a:spLocks/>
          </p:cNvSpPr>
          <p:nvPr/>
        </p:nvSpPr>
        <p:spPr>
          <a:xfrm>
            <a:off x="1439821" y="6248824"/>
            <a:ext cx="7675949" cy="341140"/>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r>
              <a:rPr lang="tr-TR" sz="1100" dirty="0">
                <a:latin typeface="Times New Roman" panose="02020603050405020304" pitchFamily="18" charset="0"/>
                <a:cs typeface="Times New Roman" panose="02020603050405020304" pitchFamily="18" charset="0"/>
              </a:rPr>
              <a:t>Şekil 8</a:t>
            </a:r>
          </a:p>
          <a:p>
            <a:pPr marL="0" indent="0">
              <a:spcBef>
                <a:spcPts val="0"/>
              </a:spcBef>
              <a:spcAft>
                <a:spcPts val="0"/>
              </a:spcAft>
              <a:buNone/>
            </a:pPr>
            <a:r>
              <a:rPr lang="tr-TR" sz="1100" dirty="0">
                <a:latin typeface="Times New Roman" panose="02020603050405020304" pitchFamily="18" charset="0"/>
                <a:cs typeface="Times New Roman" panose="02020603050405020304" pitchFamily="18" charset="0"/>
              </a:rPr>
              <a:t>Kaynakça: </a:t>
            </a:r>
            <a:r>
              <a:rPr lang="tr-TR" sz="1100" i="1" dirty="0">
                <a:latin typeface="Times New Roman" panose="02020603050405020304" pitchFamily="18" charset="0"/>
                <a:cs typeface="Times New Roman" panose="02020603050405020304" pitchFamily="18" charset="0"/>
              </a:rPr>
              <a:t>https://satis.amazon.com.tr/lojistik?ref_=sdtr_soa_fullfil</a:t>
            </a:r>
            <a:r>
              <a:rPr lang="tr-TR" sz="1050" i="1" dirty="0">
                <a:latin typeface="Times New Roman" panose="02020603050405020304" pitchFamily="18" charset="0"/>
                <a:cs typeface="Times New Roman" panose="02020603050405020304" pitchFamily="18" charset="0"/>
              </a:rPr>
              <a:t>_n</a:t>
            </a:r>
          </a:p>
        </p:txBody>
      </p:sp>
    </p:spTree>
    <p:extLst>
      <p:ext uri="{BB962C8B-B14F-4D97-AF65-F5344CB8AC3E}">
        <p14:creationId xmlns:p14="http://schemas.microsoft.com/office/powerpoint/2010/main" val="32954285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FC75D0B-78C2-A72B-DAE1-5FB3F01B47F2}"/>
              </a:ext>
            </a:extLst>
          </p:cNvPr>
          <p:cNvPicPr>
            <a:picLocks noChangeAspect="1"/>
          </p:cNvPicPr>
          <p:nvPr/>
        </p:nvPicPr>
        <p:blipFill>
          <a:blip r:embed="rId3"/>
          <a:stretch>
            <a:fillRect/>
          </a:stretch>
        </p:blipFill>
        <p:spPr>
          <a:xfrm>
            <a:off x="3532410" y="1950592"/>
            <a:ext cx="5127180" cy="2956816"/>
          </a:xfrm>
          <a:prstGeom prst="rect">
            <a:avLst/>
          </a:prstGeom>
        </p:spPr>
      </p:pic>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pPr algn="ctr"/>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2" y="561246"/>
            <a:ext cx="12191998"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Konu Başlıkları</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5" name="İçerik Yer Tutucusu 6">
            <a:extLst>
              <a:ext uri="{FF2B5EF4-FFF2-40B4-BE49-F238E27FC236}">
                <a16:creationId xmlns:a16="http://schemas.microsoft.com/office/drawing/2014/main" id="{6B3F201F-C1B7-62FD-1682-3251BAA0B5FC}"/>
              </a:ext>
            </a:extLst>
          </p:cNvPr>
          <p:cNvSpPr txBox="1">
            <a:spLocks/>
          </p:cNvSpPr>
          <p:nvPr/>
        </p:nvSpPr>
        <p:spPr>
          <a:xfrm>
            <a:off x="533400" y="1268760"/>
            <a:ext cx="8126190" cy="5027994"/>
          </a:xfrm>
          <a:prstGeom prst="rect">
            <a:avLst/>
          </a:prstGeom>
        </p:spPr>
        <p:txBody>
          <a:bodyPr rtlCol="0" anchor="ctr">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marL="0" indent="0">
              <a:buNone/>
            </a:pPr>
            <a:endParaRPr lang="tr-TR" dirty="0"/>
          </a:p>
        </p:txBody>
      </p:sp>
      <p:sp>
        <p:nvSpPr>
          <p:cNvPr id="2" name="İçerik Yer Tutucusu 6">
            <a:extLst>
              <a:ext uri="{FF2B5EF4-FFF2-40B4-BE49-F238E27FC236}">
                <a16:creationId xmlns:a16="http://schemas.microsoft.com/office/drawing/2014/main" id="{B3546C57-AB38-D092-EC91-A5BCA2F3E009}"/>
              </a:ext>
            </a:extLst>
          </p:cNvPr>
          <p:cNvSpPr txBox="1">
            <a:spLocks/>
          </p:cNvSpPr>
          <p:nvPr/>
        </p:nvSpPr>
        <p:spPr>
          <a:xfrm>
            <a:off x="531378" y="1268760"/>
            <a:ext cx="11127222" cy="5184576"/>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r>
              <a:rPr lang="tr-TR" sz="1800" dirty="0">
                <a:latin typeface="Times New Roman" panose="02020603050405020304" pitchFamily="18" charset="0"/>
                <a:cs typeface="Times New Roman" panose="02020603050405020304" pitchFamily="18" charset="0"/>
              </a:rPr>
              <a:t>Amazon Kolay Gönderi Kullanmanın Avantajları</a:t>
            </a:r>
          </a:p>
          <a:p>
            <a:r>
              <a:rPr lang="tr-TR" sz="1800" dirty="0">
                <a:latin typeface="Times New Roman" panose="02020603050405020304" pitchFamily="18" charset="0"/>
                <a:cs typeface="Times New Roman" panose="02020603050405020304" pitchFamily="18" charset="0"/>
              </a:rPr>
              <a:t>Satıcıdan Gönderim </a:t>
            </a:r>
          </a:p>
          <a:p>
            <a:r>
              <a:rPr lang="tr-TR" sz="1800" dirty="0">
                <a:latin typeface="Times New Roman" panose="02020603050405020304" pitchFamily="18" charset="0"/>
                <a:cs typeface="Times New Roman" panose="02020603050405020304" pitchFamily="18" charset="0"/>
              </a:rPr>
              <a:t>Lojistik Seçenekleri Karşılaştırılması</a:t>
            </a:r>
          </a:p>
          <a:p>
            <a:r>
              <a:rPr lang="tr-TR" sz="1800" i="0" dirty="0">
                <a:solidFill>
                  <a:srgbClr val="000000"/>
                </a:solidFill>
                <a:effectLst/>
                <a:latin typeface="Times New Roman" panose="02020603050405020304" pitchFamily="18" charset="0"/>
                <a:cs typeface="Times New Roman" panose="02020603050405020304" pitchFamily="18" charset="0"/>
              </a:rPr>
              <a:t>Amazon’un Müşteriyi Merkeze Alan İnovatif Teknolojileri</a:t>
            </a:r>
          </a:p>
          <a:p>
            <a:r>
              <a:rPr lang="tr-TR" sz="1800" dirty="0">
                <a:solidFill>
                  <a:srgbClr val="000000"/>
                </a:solidFill>
                <a:latin typeface="Times New Roman" panose="02020603050405020304" pitchFamily="18" charset="0"/>
                <a:cs typeface="Times New Roman" panose="02020603050405020304" pitchFamily="18" charset="0"/>
              </a:rPr>
              <a:t>Amazon Müşteri Memnuniyeti</a:t>
            </a:r>
          </a:p>
          <a:p>
            <a:r>
              <a:rPr lang="tr-TR" sz="1800" i="0" dirty="0">
                <a:solidFill>
                  <a:srgbClr val="000000"/>
                </a:solidFill>
                <a:effectLst/>
                <a:latin typeface="Times New Roman" panose="02020603050405020304" pitchFamily="18" charset="0"/>
                <a:cs typeface="Times New Roman" panose="02020603050405020304" pitchFamily="18" charset="0"/>
              </a:rPr>
              <a:t>Amazon Müşteri Hizmetleri</a:t>
            </a:r>
          </a:p>
          <a:p>
            <a:r>
              <a:rPr lang="tr-TR" sz="1800" dirty="0">
                <a:solidFill>
                  <a:srgbClr val="000000"/>
                </a:solidFill>
                <a:latin typeface="Times New Roman" panose="02020603050405020304" pitchFamily="18" charset="0"/>
                <a:cs typeface="Times New Roman" panose="02020603050405020304" pitchFamily="18" charset="0"/>
              </a:rPr>
              <a:t>İade ve Geri Ödeme Süreçlerinin Yönetimi</a:t>
            </a:r>
          </a:p>
          <a:p>
            <a:r>
              <a:rPr lang="tr-TR" sz="1800" i="0" dirty="0">
                <a:solidFill>
                  <a:srgbClr val="000000"/>
                </a:solidFill>
                <a:effectLst/>
                <a:latin typeface="Times New Roman" panose="02020603050405020304" pitchFamily="18" charset="0"/>
                <a:cs typeface="Times New Roman" panose="02020603050405020304" pitchFamily="18" charset="0"/>
              </a:rPr>
              <a:t>Kaynakça</a:t>
            </a:r>
          </a:p>
          <a:p>
            <a:endParaRPr lang="tr-TR" sz="1800" i="0" dirty="0">
              <a:solidFill>
                <a:srgbClr val="000000"/>
              </a:solidFill>
              <a:effectLst/>
              <a:latin typeface="Times New Roman" panose="02020603050405020304" pitchFamily="18" charset="0"/>
              <a:cs typeface="Times New Roman" panose="02020603050405020304" pitchFamily="18" charset="0"/>
            </a:endParaRPr>
          </a:p>
          <a:p>
            <a:endParaRPr lang="tr-TR" sz="1800" dirty="0">
              <a:latin typeface="Times New Roman" panose="02020603050405020304" pitchFamily="18" charset="0"/>
              <a:cs typeface="Times New Roman" panose="02020603050405020304" pitchFamily="18" charset="0"/>
            </a:endParaRPr>
          </a:p>
          <a:p>
            <a:endParaRPr lang="tr-TR" sz="1800" dirty="0">
              <a:latin typeface="Times New Roman" panose="02020603050405020304" pitchFamily="18" charset="0"/>
              <a:cs typeface="Times New Roman" panose="02020603050405020304" pitchFamily="18" charset="0"/>
            </a:endParaRPr>
          </a:p>
          <a:p>
            <a:endParaRPr lang="tr-TR" sz="1800" i="0" dirty="0">
              <a:solidFill>
                <a:schemeClr val="tx1"/>
              </a:solidFill>
              <a:effectLst/>
              <a:latin typeface="Times New Roman" panose="02020603050405020304" pitchFamily="18" charset="0"/>
              <a:cs typeface="Times New Roman" panose="02020603050405020304" pitchFamily="18" charset="0"/>
            </a:endParaRPr>
          </a:p>
          <a:p>
            <a:endParaRPr lang="tr-TR" sz="1800" i="0" dirty="0">
              <a:solidFill>
                <a:schemeClr val="tx1"/>
              </a:solidFill>
              <a:effectLst/>
              <a:latin typeface="Times New Roman" panose="02020603050405020304" pitchFamily="18" charset="0"/>
              <a:cs typeface="Times New Roman" panose="02020603050405020304" pitchFamily="18" charset="0"/>
            </a:endParaRPr>
          </a:p>
          <a:p>
            <a:endParaRPr lang="tr-TR" sz="1800" i="0" dirty="0">
              <a:solidFill>
                <a:schemeClr val="tx1"/>
              </a:solidFill>
              <a:effectLst/>
              <a:latin typeface="Times New Roman" panose="02020603050405020304" pitchFamily="18" charset="0"/>
              <a:cs typeface="Times New Roman" panose="02020603050405020304" pitchFamily="18" charset="0"/>
            </a:endParaRPr>
          </a:p>
          <a:p>
            <a:endParaRPr lang="tr-TR" sz="1800" dirty="0">
              <a:latin typeface="Times New Roman" panose="02020603050405020304" pitchFamily="18" charset="0"/>
              <a:cs typeface="Times New Roman" panose="02020603050405020304" pitchFamily="18" charset="0"/>
            </a:endParaRPr>
          </a:p>
          <a:p>
            <a:endParaRPr lang="tr-TR" sz="1800" dirty="0">
              <a:latin typeface="Times New Roman" panose="02020603050405020304" pitchFamily="18" charset="0"/>
              <a:cs typeface="Times New Roman" panose="02020603050405020304" pitchFamily="18" charset="0"/>
            </a:endParaRPr>
          </a:p>
          <a:p>
            <a:endParaRPr lang="tr-TR" sz="1800" dirty="0">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a:p>
            <a:endParaRPr lang="en-US" sz="16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sz="16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16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1100886"/>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1296144"/>
          </a:xfrm>
        </p:spPr>
        <p:txBody>
          <a:bodyPr rtlCol="0">
            <a:normAutofit lnSpcReduction="10000"/>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Müşteriyi Merkeze Alan İnovatif Teknolojileri</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C415E834-1A0B-A0E6-E807-C5F4187481BE}"/>
              </a:ext>
            </a:extLst>
          </p:cNvPr>
          <p:cNvSpPr txBox="1">
            <a:spLocks/>
          </p:cNvSpPr>
          <p:nvPr/>
        </p:nvSpPr>
        <p:spPr>
          <a:xfrm>
            <a:off x="543967" y="1782417"/>
            <a:ext cx="4942829" cy="3933056"/>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fontAlgn="base">
              <a:lnSpc>
                <a:spcPct val="150000"/>
              </a:lnSpc>
            </a:pPr>
            <a:r>
              <a:rPr lang="tr-TR" sz="1200" b="1" i="0" dirty="0">
                <a:effectLst/>
                <a:latin typeface="Times New Roman" panose="02020603050405020304" pitchFamily="18" charset="0"/>
                <a:cs typeface="Times New Roman" panose="02020603050405020304" pitchFamily="18" charset="0"/>
              </a:rPr>
              <a:t>Amazon </a:t>
            </a:r>
            <a:r>
              <a:rPr lang="tr-TR" sz="1200" b="1" i="0" dirty="0" err="1">
                <a:effectLst/>
                <a:latin typeface="Times New Roman" panose="02020603050405020304" pitchFamily="18" charset="0"/>
                <a:cs typeface="Times New Roman" panose="02020603050405020304" pitchFamily="18" charset="0"/>
              </a:rPr>
              <a:t>Locker</a:t>
            </a:r>
            <a:r>
              <a:rPr lang="tr-TR" sz="1200" b="1" i="0" dirty="0">
                <a:effectLst/>
                <a:latin typeface="Times New Roman" panose="02020603050405020304" pitchFamily="18" charset="0"/>
                <a:cs typeface="Times New Roman" panose="02020603050405020304" pitchFamily="18" charset="0"/>
              </a:rPr>
              <a:t>:</a:t>
            </a:r>
            <a:endParaRPr lang="tr-TR" sz="1200" b="1" dirty="0">
              <a:latin typeface="Times New Roman" panose="02020603050405020304" pitchFamily="18" charset="0"/>
              <a:cs typeface="Times New Roman" panose="02020603050405020304" pitchFamily="18" charset="0"/>
            </a:endParaRPr>
          </a:p>
          <a:p>
            <a:pPr fontAlgn="base">
              <a:lnSpc>
                <a:spcPct val="150000"/>
              </a:lnSpc>
            </a:pPr>
            <a:r>
              <a:rPr lang="tr-TR" sz="1200" b="0" i="0" dirty="0">
                <a:effectLst/>
                <a:latin typeface="Times New Roman" panose="02020603050405020304" pitchFamily="18" charset="0"/>
                <a:cs typeface="Times New Roman" panose="02020603050405020304" pitchFamily="18" charset="0"/>
              </a:rPr>
              <a:t>Amazon </a:t>
            </a:r>
            <a:r>
              <a:rPr lang="tr-TR" sz="1200" b="0" i="0" dirty="0" err="1">
                <a:effectLst/>
                <a:latin typeface="Times New Roman" panose="02020603050405020304" pitchFamily="18" charset="0"/>
                <a:cs typeface="Times New Roman" panose="02020603050405020304" pitchFamily="18" charset="0"/>
              </a:rPr>
              <a:t>Locker</a:t>
            </a:r>
            <a:r>
              <a:rPr lang="tr-TR" sz="1200" b="0" i="0" dirty="0">
                <a:effectLst/>
                <a:latin typeface="Times New Roman" panose="02020603050405020304" pitchFamily="18" charset="0"/>
                <a:cs typeface="Times New Roman" panose="02020603050405020304" pitchFamily="18" charset="0"/>
              </a:rPr>
              <a:t>, Amazon’dan verilen siparişin belirlenmiş güvenli teslimat noktalarına gönderilmesini ve müşterilerin ürünlerini bu teslimat noktalarından alabilmesini sağlayan bir güvenli kasa hizmetidir.</a:t>
            </a:r>
          </a:p>
          <a:p>
            <a:pPr fontAlgn="base">
              <a:lnSpc>
                <a:spcPct val="150000"/>
              </a:lnSpc>
            </a:pPr>
            <a:r>
              <a:rPr lang="tr-TR" sz="1200" b="0" i="0" dirty="0">
                <a:effectLst/>
                <a:latin typeface="Times New Roman" panose="02020603050405020304" pitchFamily="18" charset="0"/>
                <a:cs typeface="Times New Roman" panose="02020603050405020304" pitchFamily="18" charset="0"/>
              </a:rPr>
              <a:t>Müşteriler evinde ya da iş yerinde olmayacağı bir teslimat zamanı için kendisine en yakın güvenli kasa adresini seçiyor ve siparişini veriyor. Sipariş kargo ile bu güvenli kasaya ve kasanın şifresi de e-posta ile müşteriye gönderiliyor. Ürün kasaya geldikten sonraki 3 gün içerisinde müşteri günün herhangi bir saatinde bu güvenli kasadan ürünü teslim alabilmektedir. </a:t>
            </a:r>
          </a:p>
          <a:p>
            <a:endParaRPr lang="tr-TR" dirty="0"/>
          </a:p>
        </p:txBody>
      </p:sp>
      <p:pic>
        <p:nvPicPr>
          <p:cNvPr id="4" name="Resim 3">
            <a:extLst>
              <a:ext uri="{FF2B5EF4-FFF2-40B4-BE49-F238E27FC236}">
                <a16:creationId xmlns:a16="http://schemas.microsoft.com/office/drawing/2014/main" id="{1D9AC126-2457-9324-A2B2-3DA48736B41A}"/>
              </a:ext>
            </a:extLst>
          </p:cNvPr>
          <p:cNvPicPr>
            <a:picLocks noChangeAspect="1"/>
          </p:cNvPicPr>
          <p:nvPr/>
        </p:nvPicPr>
        <p:blipFill>
          <a:blip r:embed="rId3"/>
          <a:stretch>
            <a:fillRect/>
          </a:stretch>
        </p:blipFill>
        <p:spPr>
          <a:xfrm>
            <a:off x="6872869" y="1772816"/>
            <a:ext cx="3933056" cy="3933056"/>
          </a:xfrm>
          <a:prstGeom prst="rect">
            <a:avLst/>
          </a:prstGeom>
        </p:spPr>
      </p:pic>
    </p:spTree>
    <p:extLst>
      <p:ext uri="{BB962C8B-B14F-4D97-AF65-F5344CB8AC3E}">
        <p14:creationId xmlns:p14="http://schemas.microsoft.com/office/powerpoint/2010/main" val="374233643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1296144"/>
          </a:xfrm>
        </p:spPr>
        <p:txBody>
          <a:bodyPr rtlCol="0">
            <a:normAutofit lnSpcReduction="10000"/>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Müşteriyi Merkeze Alan İnovatif Teknolojileri</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C415E834-1A0B-A0E6-E807-C5F4187481BE}"/>
              </a:ext>
            </a:extLst>
          </p:cNvPr>
          <p:cNvSpPr txBox="1">
            <a:spLocks/>
          </p:cNvSpPr>
          <p:nvPr/>
        </p:nvSpPr>
        <p:spPr>
          <a:xfrm>
            <a:off x="543967" y="1782417"/>
            <a:ext cx="4942829" cy="3446783"/>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fontAlgn="base">
              <a:lnSpc>
                <a:spcPct val="150000"/>
              </a:lnSpc>
            </a:pPr>
            <a:r>
              <a:rPr lang="tr-TR" sz="1200" b="1" i="0" dirty="0">
                <a:solidFill>
                  <a:srgbClr val="000000"/>
                </a:solidFill>
                <a:effectLst/>
                <a:latin typeface="Times New Roman" panose="02020603050405020304" pitchFamily="18" charset="0"/>
                <a:cs typeface="Times New Roman" panose="02020603050405020304" pitchFamily="18" charset="0"/>
              </a:rPr>
              <a:t>Amazon </a:t>
            </a:r>
            <a:r>
              <a:rPr lang="tr-TR" sz="1200" b="1" i="0" dirty="0" err="1">
                <a:solidFill>
                  <a:srgbClr val="000000"/>
                </a:solidFill>
                <a:effectLst/>
                <a:latin typeface="Times New Roman" panose="02020603050405020304" pitchFamily="18" charset="0"/>
                <a:cs typeface="Times New Roman" panose="02020603050405020304" pitchFamily="18" charset="0"/>
              </a:rPr>
              <a:t>Key</a:t>
            </a:r>
            <a:r>
              <a:rPr lang="tr-TR" sz="1200" b="1" i="0" dirty="0">
                <a:solidFill>
                  <a:srgbClr val="000000"/>
                </a:solidFill>
                <a:effectLst/>
                <a:latin typeface="Times New Roman" panose="02020603050405020304" pitchFamily="18" charset="0"/>
                <a:cs typeface="Times New Roman" panose="02020603050405020304" pitchFamily="18" charset="0"/>
              </a:rPr>
              <a:t>:</a:t>
            </a:r>
          </a:p>
          <a:p>
            <a:pPr algn="l" fontAlgn="base">
              <a:lnSpc>
                <a:spcPct val="150000"/>
              </a:lnSpc>
            </a:pPr>
            <a:r>
              <a:rPr lang="tr-TR" sz="1200" b="0" i="0" dirty="0">
                <a:effectLst/>
                <a:latin typeface="Times New Roman" panose="02020603050405020304" pitchFamily="18" charset="0"/>
                <a:cs typeface="Times New Roman" panose="02020603050405020304" pitchFamily="18" charset="0"/>
              </a:rPr>
              <a:t>Amazon </a:t>
            </a:r>
            <a:r>
              <a:rPr lang="tr-TR" sz="1200" b="0" i="0" dirty="0" err="1">
                <a:effectLst/>
                <a:latin typeface="Times New Roman" panose="02020603050405020304" pitchFamily="18" charset="0"/>
                <a:cs typeface="Times New Roman" panose="02020603050405020304" pitchFamily="18" charset="0"/>
              </a:rPr>
              <a:t>Key</a:t>
            </a:r>
            <a:r>
              <a:rPr lang="tr-TR" sz="1200" b="0" i="0" dirty="0">
                <a:effectLst/>
                <a:latin typeface="Times New Roman" panose="02020603050405020304" pitchFamily="18" charset="0"/>
                <a:cs typeface="Times New Roman" panose="02020603050405020304" pitchFamily="18" charset="0"/>
              </a:rPr>
              <a:t>, verilen siparişlerin teslimatının uzaktan akıllı telefonla kontrol edilebilen akıllı kapılar aracılığıyla açılan eve, arabaya ya da garaja yapılmasını sağlayan </a:t>
            </a:r>
            <a:r>
              <a:rPr lang="tr-TR" sz="1200" dirty="0">
                <a:latin typeface="Times New Roman" panose="02020603050405020304" pitchFamily="18" charset="0"/>
                <a:cs typeface="Times New Roman" panose="02020603050405020304" pitchFamily="18" charset="0"/>
              </a:rPr>
              <a:t>bir teslimat sistemidir.</a:t>
            </a:r>
          </a:p>
          <a:p>
            <a:pPr algn="l" fontAlgn="base">
              <a:lnSpc>
                <a:spcPct val="150000"/>
              </a:lnSpc>
            </a:pPr>
            <a:r>
              <a:rPr lang="tr-TR" sz="1200" b="0" i="0" dirty="0">
                <a:effectLst/>
                <a:latin typeface="Times New Roman" panose="02020603050405020304" pitchFamily="18" charset="0"/>
                <a:cs typeface="Times New Roman" panose="02020603050405020304" pitchFamily="18" charset="0"/>
              </a:rPr>
              <a:t>Teslimat için görevli ev veya garaj kapısına kadar geldiğinde müşteriye bir bildirim gönderiliyor ve kapıyı açması isteniyor. Müşteri, akıllı telefonu aracılığıyla akıllı kapı için teslimat görevlisine tek seferlik bir giriş izni verirken evdeki ve garajdaki kameralar aracılığıyla teslimat görevlisini izleyebilmektedir.</a:t>
            </a:r>
          </a:p>
          <a:p>
            <a:pPr marL="0" indent="0">
              <a:buNone/>
            </a:pPr>
            <a:endParaRPr lang="tr-TR" dirty="0"/>
          </a:p>
        </p:txBody>
      </p:sp>
      <p:pic>
        <p:nvPicPr>
          <p:cNvPr id="5" name="Resim 4">
            <a:extLst>
              <a:ext uri="{FF2B5EF4-FFF2-40B4-BE49-F238E27FC236}">
                <a16:creationId xmlns:a16="http://schemas.microsoft.com/office/drawing/2014/main" id="{DC76136D-FA23-6F15-435E-DCBAC094FBDB}"/>
              </a:ext>
            </a:extLst>
          </p:cNvPr>
          <p:cNvPicPr>
            <a:picLocks noChangeAspect="1"/>
          </p:cNvPicPr>
          <p:nvPr/>
        </p:nvPicPr>
        <p:blipFill>
          <a:blip r:embed="rId3"/>
          <a:stretch>
            <a:fillRect/>
          </a:stretch>
        </p:blipFill>
        <p:spPr>
          <a:xfrm>
            <a:off x="6170569" y="1772816"/>
            <a:ext cx="5337657" cy="3816424"/>
          </a:xfrm>
          <a:prstGeom prst="rect">
            <a:avLst/>
          </a:prstGeom>
        </p:spPr>
      </p:pic>
    </p:spTree>
    <p:extLst>
      <p:ext uri="{BB962C8B-B14F-4D97-AF65-F5344CB8AC3E}">
        <p14:creationId xmlns:p14="http://schemas.microsoft.com/office/powerpoint/2010/main" val="327339817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1296144"/>
          </a:xfrm>
        </p:spPr>
        <p:txBody>
          <a:bodyPr rtlCol="0">
            <a:normAutofit lnSpcReduction="10000"/>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Müşteriyi Merkeze Alan İnovatif Teknolojileri</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C415E834-1A0B-A0E6-E807-C5F4187481BE}"/>
              </a:ext>
            </a:extLst>
          </p:cNvPr>
          <p:cNvSpPr txBox="1">
            <a:spLocks/>
          </p:cNvSpPr>
          <p:nvPr/>
        </p:nvSpPr>
        <p:spPr>
          <a:xfrm>
            <a:off x="547498" y="1899248"/>
            <a:ext cx="4942829" cy="3446783"/>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fontAlgn="base">
              <a:lnSpc>
                <a:spcPct val="150000"/>
              </a:lnSpc>
            </a:pPr>
            <a:r>
              <a:rPr lang="tr-TR" sz="1200" b="1" i="0" dirty="0" err="1">
                <a:effectLst/>
                <a:latin typeface="Times New Roman" panose="02020603050405020304" pitchFamily="18" charset="0"/>
                <a:cs typeface="Times New Roman" panose="02020603050405020304" pitchFamily="18" charset="0"/>
              </a:rPr>
              <a:t>Map</a:t>
            </a:r>
            <a:r>
              <a:rPr lang="tr-TR" sz="1200" b="1" i="0" dirty="0">
                <a:effectLst/>
                <a:latin typeface="Times New Roman" panose="02020603050405020304" pitchFamily="18" charset="0"/>
                <a:cs typeface="Times New Roman" panose="02020603050405020304" pitchFamily="18" charset="0"/>
              </a:rPr>
              <a:t> </a:t>
            </a:r>
            <a:r>
              <a:rPr lang="tr-TR" sz="1200" b="1" i="0" dirty="0" err="1">
                <a:effectLst/>
                <a:latin typeface="Times New Roman" panose="02020603050405020304" pitchFamily="18" charset="0"/>
                <a:cs typeface="Times New Roman" panose="02020603050405020304" pitchFamily="18" charset="0"/>
              </a:rPr>
              <a:t>Tracking</a:t>
            </a:r>
            <a:r>
              <a:rPr lang="tr-TR" sz="1200" b="1" i="0" dirty="0">
                <a:effectLst/>
                <a:latin typeface="Times New Roman" panose="02020603050405020304" pitchFamily="18" charset="0"/>
                <a:cs typeface="Times New Roman" panose="02020603050405020304" pitchFamily="18" charset="0"/>
              </a:rPr>
              <a:t>:</a:t>
            </a:r>
          </a:p>
          <a:p>
            <a:pPr algn="l" fontAlgn="base">
              <a:lnSpc>
                <a:spcPct val="150000"/>
              </a:lnSpc>
            </a:pPr>
            <a:r>
              <a:rPr lang="tr-TR" sz="1200" b="0" i="0" dirty="0" err="1">
                <a:effectLst/>
                <a:latin typeface="Times New Roman" panose="02020603050405020304" pitchFamily="18" charset="0"/>
                <a:cs typeface="Times New Roman" panose="02020603050405020304" pitchFamily="18" charset="0"/>
              </a:rPr>
              <a:t>Map</a:t>
            </a:r>
            <a:r>
              <a:rPr lang="tr-TR" sz="1200" b="0" i="0" dirty="0">
                <a:effectLst/>
                <a:latin typeface="Times New Roman" panose="02020603050405020304" pitchFamily="18" charset="0"/>
                <a:cs typeface="Times New Roman" panose="02020603050405020304" pitchFamily="18" charset="0"/>
              </a:rPr>
              <a:t> </a:t>
            </a:r>
            <a:r>
              <a:rPr lang="tr-TR" sz="1200" b="0" i="0" dirty="0" err="1">
                <a:effectLst/>
                <a:latin typeface="Times New Roman" panose="02020603050405020304" pitchFamily="18" charset="0"/>
                <a:cs typeface="Times New Roman" panose="02020603050405020304" pitchFamily="18" charset="0"/>
              </a:rPr>
              <a:t>Tracking</a:t>
            </a:r>
            <a:r>
              <a:rPr lang="tr-TR" sz="1200" b="0" i="0" dirty="0">
                <a:effectLst/>
                <a:latin typeface="Times New Roman" panose="02020603050405020304" pitchFamily="18" charset="0"/>
                <a:cs typeface="Times New Roman" panose="02020603050405020304" pitchFamily="18" charset="0"/>
              </a:rPr>
              <a:t> ile müşteri, Amazon üzerinden verdiği siparişin anlık olarak nerede olduğunu ve tahmini olarak ne zaman kendisine ulaşacağını görebiliyor. Canlı olarak kargo aracının konumunu ve güzergahını da harita üzerinden takip edebilmektedir.</a:t>
            </a:r>
          </a:p>
          <a:p>
            <a:pPr marL="0" indent="0">
              <a:buNone/>
            </a:pPr>
            <a:endParaRPr lang="tr-TR" dirty="0"/>
          </a:p>
        </p:txBody>
      </p:sp>
      <p:pic>
        <p:nvPicPr>
          <p:cNvPr id="4" name="Resim 3">
            <a:extLst>
              <a:ext uri="{FF2B5EF4-FFF2-40B4-BE49-F238E27FC236}">
                <a16:creationId xmlns:a16="http://schemas.microsoft.com/office/drawing/2014/main" id="{943D4A71-E9E9-9E6F-B7A5-77EED186F2E2}"/>
              </a:ext>
            </a:extLst>
          </p:cNvPr>
          <p:cNvPicPr>
            <a:picLocks noChangeAspect="1"/>
          </p:cNvPicPr>
          <p:nvPr/>
        </p:nvPicPr>
        <p:blipFill>
          <a:blip r:embed="rId3"/>
          <a:stretch>
            <a:fillRect/>
          </a:stretch>
        </p:blipFill>
        <p:spPr>
          <a:xfrm>
            <a:off x="6178869" y="1899248"/>
            <a:ext cx="5328592" cy="3319820"/>
          </a:xfrm>
          <a:prstGeom prst="rect">
            <a:avLst/>
          </a:prstGeom>
        </p:spPr>
      </p:pic>
    </p:spTree>
    <p:extLst>
      <p:ext uri="{BB962C8B-B14F-4D97-AF65-F5344CB8AC3E}">
        <p14:creationId xmlns:p14="http://schemas.microsoft.com/office/powerpoint/2010/main" val="366906243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1296144"/>
          </a:xfrm>
        </p:spPr>
        <p:txBody>
          <a:bodyPr rtlCol="0">
            <a:normAutofit lnSpcReduction="10000"/>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Müşteriyi Merkeze Alan İnovatif Teknolojileri</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C415E834-1A0B-A0E6-E807-C5F4187481BE}"/>
              </a:ext>
            </a:extLst>
          </p:cNvPr>
          <p:cNvSpPr txBox="1">
            <a:spLocks/>
          </p:cNvSpPr>
          <p:nvPr/>
        </p:nvSpPr>
        <p:spPr>
          <a:xfrm>
            <a:off x="547498" y="1899248"/>
            <a:ext cx="5548502" cy="3446783"/>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1" dirty="0">
                <a:latin typeface="Times New Roman" panose="02020603050405020304" pitchFamily="18" charset="0"/>
                <a:cs typeface="Times New Roman" panose="02020603050405020304" pitchFamily="18" charset="0"/>
              </a:rPr>
              <a:t>Amazon </a:t>
            </a:r>
            <a:r>
              <a:rPr lang="tr-TR" sz="1200" b="1" dirty="0" err="1">
                <a:latin typeface="Times New Roman" panose="02020603050405020304" pitchFamily="18" charset="0"/>
                <a:cs typeface="Times New Roman" panose="02020603050405020304" pitchFamily="18" charset="0"/>
              </a:rPr>
              <a:t>Day</a:t>
            </a:r>
            <a:r>
              <a:rPr lang="tr-TR" sz="1200" b="1" dirty="0">
                <a:latin typeface="Times New Roman" panose="02020603050405020304" pitchFamily="18" charset="0"/>
                <a:cs typeface="Times New Roman" panose="02020603050405020304" pitchFamily="18" charset="0"/>
              </a:rPr>
              <a:t>:</a:t>
            </a:r>
          </a:p>
          <a:p>
            <a:pPr>
              <a:lnSpc>
                <a:spcPct val="150000"/>
              </a:lnSpc>
            </a:pPr>
            <a:r>
              <a:rPr lang="tr-TR" sz="1200" dirty="0">
                <a:latin typeface="Times New Roman" panose="02020603050405020304" pitchFamily="18" charset="0"/>
                <a:cs typeface="Times New Roman" panose="02020603050405020304" pitchFamily="18" charset="0"/>
              </a:rPr>
              <a:t>Amazon </a:t>
            </a:r>
            <a:r>
              <a:rPr lang="tr-TR" sz="1200" dirty="0" err="1">
                <a:latin typeface="Times New Roman" panose="02020603050405020304" pitchFamily="18" charset="0"/>
                <a:cs typeface="Times New Roman" panose="02020603050405020304" pitchFamily="18" charset="0"/>
              </a:rPr>
              <a:t>Day</a:t>
            </a:r>
            <a:r>
              <a:rPr lang="tr-TR" sz="1200" dirty="0">
                <a:latin typeface="Times New Roman" panose="02020603050405020304" pitchFamily="18" charset="0"/>
                <a:cs typeface="Times New Roman" panose="02020603050405020304" pitchFamily="18" charset="0"/>
              </a:rPr>
              <a:t>, hafta boyunca Amazon’dan verilen siparişlerin tamamının tek bir günde gönderilmesini sağlayan bir teslimat seçeneğidir. </a:t>
            </a:r>
          </a:p>
          <a:p>
            <a:pPr>
              <a:lnSpc>
                <a:spcPct val="150000"/>
              </a:lnSpc>
            </a:pPr>
            <a:r>
              <a:rPr lang="tr-TR" sz="1200" dirty="0">
                <a:latin typeface="Times New Roman" panose="02020603050405020304" pitchFamily="18" charset="0"/>
                <a:cs typeface="Times New Roman" panose="02020603050405020304" pitchFamily="18" charset="0"/>
              </a:rPr>
              <a:t>Bu seçeneği kullanan müşteriler ürünlerin haftanın hangi günü geleceğini önceden bildikleri için haftalık planlarını daha kolay yapabiliyorlar. Diğer yandan Amazon lojistik masraflarını azaltırken daha az ambalaj atığı ile çevresel sürdürülebilirliğe katkıda bulunmaktadır.</a:t>
            </a:r>
          </a:p>
        </p:txBody>
      </p:sp>
      <p:pic>
        <p:nvPicPr>
          <p:cNvPr id="5" name="Resim 4">
            <a:extLst>
              <a:ext uri="{FF2B5EF4-FFF2-40B4-BE49-F238E27FC236}">
                <a16:creationId xmlns:a16="http://schemas.microsoft.com/office/drawing/2014/main" id="{264C2B58-B087-F1AD-5B6E-C04DD5D34C0F}"/>
              </a:ext>
            </a:extLst>
          </p:cNvPr>
          <p:cNvPicPr>
            <a:picLocks noChangeAspect="1"/>
          </p:cNvPicPr>
          <p:nvPr/>
        </p:nvPicPr>
        <p:blipFill rotWithShape="1">
          <a:blip r:embed="rId3"/>
          <a:srcRect t="4020"/>
          <a:stretch/>
        </p:blipFill>
        <p:spPr>
          <a:xfrm>
            <a:off x="5375920" y="4149080"/>
            <a:ext cx="6134632" cy="1952936"/>
          </a:xfrm>
          <a:prstGeom prst="rect">
            <a:avLst/>
          </a:prstGeom>
        </p:spPr>
      </p:pic>
    </p:spTree>
    <p:extLst>
      <p:ext uri="{BB962C8B-B14F-4D97-AF65-F5344CB8AC3E}">
        <p14:creationId xmlns:p14="http://schemas.microsoft.com/office/powerpoint/2010/main" val="104200536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1296144"/>
          </a:xfrm>
        </p:spPr>
        <p:txBody>
          <a:bodyPr rtlCol="0">
            <a:normAutofit lnSpcReduction="10000"/>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Müşteriyi Merkeze Alan İnovatif Teknolojileri</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C415E834-1A0B-A0E6-E807-C5F4187481BE}"/>
              </a:ext>
            </a:extLst>
          </p:cNvPr>
          <p:cNvSpPr txBox="1">
            <a:spLocks/>
          </p:cNvSpPr>
          <p:nvPr/>
        </p:nvSpPr>
        <p:spPr>
          <a:xfrm>
            <a:off x="547498" y="1899248"/>
            <a:ext cx="5548502" cy="4482080"/>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1" dirty="0">
                <a:latin typeface="Times New Roman" panose="02020603050405020304" pitchFamily="18" charset="0"/>
                <a:cs typeface="Times New Roman" panose="02020603050405020304" pitchFamily="18" charset="0"/>
              </a:rPr>
              <a:t>Amazon </a:t>
            </a:r>
            <a:r>
              <a:rPr lang="tr-TR" sz="1200" b="1" dirty="0" err="1">
                <a:latin typeface="Times New Roman" panose="02020603050405020304" pitchFamily="18" charset="0"/>
                <a:cs typeface="Times New Roman" panose="02020603050405020304" pitchFamily="18" charset="0"/>
              </a:rPr>
              <a:t>Go</a:t>
            </a:r>
            <a:r>
              <a:rPr lang="tr-TR" sz="1200" b="1" dirty="0">
                <a:latin typeface="Times New Roman" panose="02020603050405020304" pitchFamily="18" charset="0"/>
                <a:cs typeface="Times New Roman" panose="02020603050405020304" pitchFamily="18" charset="0"/>
              </a:rPr>
              <a:t>:</a:t>
            </a:r>
          </a:p>
          <a:p>
            <a:pPr>
              <a:lnSpc>
                <a:spcPct val="150000"/>
              </a:lnSpc>
            </a:pPr>
            <a:r>
              <a:rPr lang="tr-TR" sz="1200" dirty="0">
                <a:latin typeface="Times New Roman" panose="02020603050405020304" pitchFamily="18" charset="0"/>
                <a:cs typeface="Times New Roman" panose="02020603050405020304" pitchFamily="18" charset="0"/>
              </a:rPr>
              <a:t>Amazon </a:t>
            </a:r>
            <a:r>
              <a:rPr lang="tr-TR" sz="1200" dirty="0" err="1">
                <a:latin typeface="Times New Roman" panose="02020603050405020304" pitchFamily="18" charset="0"/>
                <a:cs typeface="Times New Roman" panose="02020603050405020304" pitchFamily="18" charset="0"/>
              </a:rPr>
              <a:t>Go</a:t>
            </a:r>
            <a:r>
              <a:rPr lang="tr-TR" sz="1200" dirty="0">
                <a:latin typeface="Times New Roman" panose="02020603050405020304" pitchFamily="18" charset="0"/>
                <a:cs typeface="Times New Roman" panose="02020603050405020304" pitchFamily="18" charset="0"/>
              </a:rPr>
              <a:t> kameralar, sensörler ve yapay zeka teknolojileriyle donatılmış ve bu teknolojilerin yardımıyla hiçbir çalışana ihtiyaç duymadan alışveriş hizmeti sağlayan Amazon’un yeni mağaza konseptidir.</a:t>
            </a:r>
          </a:p>
          <a:p>
            <a:pPr>
              <a:lnSpc>
                <a:spcPct val="150000"/>
              </a:lnSpc>
            </a:pPr>
            <a:r>
              <a:rPr lang="tr-TR" sz="1200" dirty="0">
                <a:latin typeface="Times New Roman" panose="02020603050405020304" pitchFamily="18" charset="0"/>
                <a:cs typeface="Times New Roman" panose="02020603050405020304" pitchFamily="18" charset="0"/>
              </a:rPr>
              <a:t>Müşteriler akıllı telefonlarındaki Amazon </a:t>
            </a:r>
            <a:r>
              <a:rPr lang="tr-TR" sz="1200" dirty="0" err="1">
                <a:latin typeface="Times New Roman" panose="02020603050405020304" pitchFamily="18" charset="0"/>
                <a:cs typeface="Times New Roman" panose="02020603050405020304" pitchFamily="18" charset="0"/>
              </a:rPr>
              <a:t>Go</a:t>
            </a:r>
            <a:r>
              <a:rPr lang="tr-TR" sz="1200" dirty="0">
                <a:latin typeface="Times New Roman" panose="02020603050405020304" pitchFamily="18" charset="0"/>
                <a:cs typeface="Times New Roman" panose="02020603050405020304" pitchFamily="18" charset="0"/>
              </a:rPr>
              <a:t> uygulamasındaki QR kodu okutarak mağazanın girişinde bulunan turnikeyi geçtikten sonra, mağaza içerisinde istedikleri ürünleri alıp doğrudan çıkıyorlar. Amazon bu mağazadaki deneyimi “</a:t>
            </a:r>
            <a:r>
              <a:rPr lang="tr-TR" sz="1200" dirty="0" err="1">
                <a:latin typeface="Times New Roman" panose="02020603050405020304" pitchFamily="18" charset="0"/>
                <a:cs typeface="Times New Roman" panose="02020603050405020304" pitchFamily="18" charset="0"/>
              </a:rPr>
              <a:t>Just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Walk</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Out</a:t>
            </a:r>
            <a:r>
              <a:rPr lang="tr-TR" sz="1200" dirty="0">
                <a:latin typeface="Times New Roman" panose="02020603050405020304" pitchFamily="18" charset="0"/>
                <a:cs typeface="Times New Roman" panose="02020603050405020304" pitchFamily="18" charset="0"/>
              </a:rPr>
              <a:t>” olarak özetlemektedir.</a:t>
            </a:r>
          </a:p>
          <a:p>
            <a:pPr>
              <a:lnSpc>
                <a:spcPct val="150000"/>
              </a:lnSpc>
            </a:pPr>
            <a:r>
              <a:rPr lang="tr-TR" sz="1200" dirty="0">
                <a:latin typeface="Times New Roman" panose="02020603050405020304" pitchFamily="18" charset="0"/>
                <a:cs typeface="Times New Roman" panose="02020603050405020304" pitchFamily="18" charset="0"/>
              </a:rPr>
              <a:t>Bu süreçte mağaza içerisindeki kamera ve sensörler müşterilerin hangi ürünü aldığını, hangi ürünü geri koyduğunu ve nihayetinde hangi ürünlerle mağazadan çıktığını neredeyse hatasız bir şekilde tespit ediyor. Müşteri mağazadan çıktıktan bir süre sonra da Amazon </a:t>
            </a:r>
            <a:r>
              <a:rPr lang="tr-TR" sz="1200" dirty="0" err="1">
                <a:latin typeface="Times New Roman" panose="02020603050405020304" pitchFamily="18" charset="0"/>
                <a:cs typeface="Times New Roman" panose="02020603050405020304" pitchFamily="18" charset="0"/>
              </a:rPr>
              <a:t>Go</a:t>
            </a:r>
            <a:r>
              <a:rPr lang="tr-TR" sz="1200" dirty="0">
                <a:latin typeface="Times New Roman" panose="02020603050405020304" pitchFamily="18" charset="0"/>
                <a:cs typeface="Times New Roman" panose="02020603050405020304" pitchFamily="18" charset="0"/>
              </a:rPr>
              <a:t> hesabına bağlı olan Amazon hesabına ödeme yansıtılıyor ve fatura dijital olarak müşteriye iletilmektedir.</a:t>
            </a:r>
          </a:p>
        </p:txBody>
      </p:sp>
      <p:pic>
        <p:nvPicPr>
          <p:cNvPr id="4" name="Resim 3">
            <a:extLst>
              <a:ext uri="{FF2B5EF4-FFF2-40B4-BE49-F238E27FC236}">
                <a16:creationId xmlns:a16="http://schemas.microsoft.com/office/drawing/2014/main" id="{CCA71692-F820-C5CC-85F6-D4ACB33C6F4D}"/>
              </a:ext>
            </a:extLst>
          </p:cNvPr>
          <p:cNvPicPr>
            <a:picLocks noChangeAspect="1"/>
          </p:cNvPicPr>
          <p:nvPr/>
        </p:nvPicPr>
        <p:blipFill>
          <a:blip r:embed="rId3"/>
          <a:stretch>
            <a:fillRect/>
          </a:stretch>
        </p:blipFill>
        <p:spPr>
          <a:xfrm>
            <a:off x="6243902" y="2247368"/>
            <a:ext cx="5400600" cy="3600400"/>
          </a:xfrm>
          <a:prstGeom prst="rect">
            <a:avLst/>
          </a:prstGeom>
        </p:spPr>
      </p:pic>
    </p:spTree>
    <p:extLst>
      <p:ext uri="{BB962C8B-B14F-4D97-AF65-F5344CB8AC3E}">
        <p14:creationId xmlns:p14="http://schemas.microsoft.com/office/powerpoint/2010/main" val="167094756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1296144"/>
          </a:xfrm>
        </p:spPr>
        <p:txBody>
          <a:bodyPr rtlCol="0">
            <a:normAutofit lnSpcReduction="10000"/>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Müşteriyi Merkeze Alan İnovatif Teknolojileri</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C415E834-1A0B-A0E6-E807-C5F4187481BE}"/>
              </a:ext>
            </a:extLst>
          </p:cNvPr>
          <p:cNvSpPr txBox="1">
            <a:spLocks/>
          </p:cNvSpPr>
          <p:nvPr/>
        </p:nvSpPr>
        <p:spPr>
          <a:xfrm>
            <a:off x="547498" y="1899248"/>
            <a:ext cx="5548502" cy="4482080"/>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1" dirty="0">
                <a:latin typeface="Times New Roman" panose="02020603050405020304" pitchFamily="18" charset="0"/>
                <a:cs typeface="Times New Roman" panose="02020603050405020304" pitchFamily="18" charset="0"/>
              </a:rPr>
              <a:t>Amazon 4-Star Mağazaları:</a:t>
            </a:r>
          </a:p>
          <a:p>
            <a:pPr>
              <a:lnSpc>
                <a:spcPct val="150000"/>
              </a:lnSpc>
            </a:pPr>
            <a:r>
              <a:rPr lang="tr-TR" sz="1200" dirty="0">
                <a:latin typeface="Times New Roman" panose="02020603050405020304" pitchFamily="18" charset="0"/>
                <a:cs typeface="Times New Roman" panose="02020603050405020304" pitchFamily="18" charset="0"/>
              </a:rPr>
              <a:t>Amazon 4-Star mağazaları, </a:t>
            </a:r>
            <a:r>
              <a:rPr lang="tr-TR" sz="1200" dirty="0" err="1">
                <a:latin typeface="Times New Roman" panose="02020603050405020304" pitchFamily="18" charset="0"/>
                <a:cs typeface="Times New Roman" panose="02020603050405020304" pitchFamily="18" charset="0"/>
              </a:rPr>
              <a:t>amazon.com’da</a:t>
            </a:r>
            <a:r>
              <a:rPr lang="tr-TR" sz="1200" dirty="0">
                <a:latin typeface="Times New Roman" panose="02020603050405020304" pitchFamily="18" charset="0"/>
                <a:cs typeface="Times New Roman" panose="02020603050405020304" pitchFamily="18" charset="0"/>
              </a:rPr>
              <a:t> satılan ve 4-yıldız veya daha üzerinde puanlanmış, çok satan ya da yeni ve trend olan ürünlerin satışının yapıldığı mağazalardır. Amazon bu fiziksel mağazalarla internet üzerinden satışları iyi giden ürünlerin daha çok kişi tarafından keşfedilmesini ve satın alımdan önce deneyip görme sürecini kolaylaştırmak istemektedir.</a:t>
            </a:r>
          </a:p>
          <a:p>
            <a:pPr>
              <a:lnSpc>
                <a:spcPct val="150000"/>
              </a:lnSpc>
            </a:pPr>
            <a:r>
              <a:rPr lang="tr-TR" sz="1200" dirty="0">
                <a:latin typeface="Times New Roman" panose="02020603050405020304" pitchFamily="18" charset="0"/>
                <a:cs typeface="Times New Roman" panose="02020603050405020304" pitchFamily="18" charset="0"/>
              </a:rPr>
              <a:t>Amazon 4-Star mağazalarında sergilenen ürünler arasında; müşterilerinin istek listelerinden oluşturulmuş “En Çok İstenenler”, mağazanın bulunduğu bölgedeki müşterilerin satın alma trendlerine göre belirlenmiş “Çevredeki Trendler”, müşterilerin satın alım alışkanlarına göre “Sıklıkla Birlikte Alınanlar” ve “Amazon’a Özel” gibi çeşitli başlıklarda ürünler bulunmaktadır.</a:t>
            </a:r>
          </a:p>
        </p:txBody>
      </p:sp>
      <p:pic>
        <p:nvPicPr>
          <p:cNvPr id="5" name="Resim 4">
            <a:extLst>
              <a:ext uri="{FF2B5EF4-FFF2-40B4-BE49-F238E27FC236}">
                <a16:creationId xmlns:a16="http://schemas.microsoft.com/office/drawing/2014/main" id="{BB6D3CCD-A70C-F4D2-9EAE-B85814E951D2}"/>
              </a:ext>
            </a:extLst>
          </p:cNvPr>
          <p:cNvPicPr>
            <a:picLocks noChangeAspect="1"/>
          </p:cNvPicPr>
          <p:nvPr/>
        </p:nvPicPr>
        <p:blipFill>
          <a:blip r:embed="rId3"/>
          <a:stretch>
            <a:fillRect/>
          </a:stretch>
        </p:blipFill>
        <p:spPr>
          <a:xfrm>
            <a:off x="6744072" y="2060848"/>
            <a:ext cx="4441325" cy="3458264"/>
          </a:xfrm>
          <a:prstGeom prst="rect">
            <a:avLst/>
          </a:prstGeom>
        </p:spPr>
      </p:pic>
    </p:spTree>
    <p:extLst>
      <p:ext uri="{BB962C8B-B14F-4D97-AF65-F5344CB8AC3E}">
        <p14:creationId xmlns:p14="http://schemas.microsoft.com/office/powerpoint/2010/main" val="308583050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1296144"/>
          </a:xfrm>
        </p:spPr>
        <p:txBody>
          <a:bodyPr rtlCol="0">
            <a:normAutofit lnSpcReduction="10000"/>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Müşteriyi Merkeze Alan İnovatif Teknolojileri</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C415E834-1A0B-A0E6-E807-C5F4187481BE}"/>
              </a:ext>
            </a:extLst>
          </p:cNvPr>
          <p:cNvSpPr txBox="1">
            <a:spLocks/>
          </p:cNvSpPr>
          <p:nvPr/>
        </p:nvSpPr>
        <p:spPr>
          <a:xfrm>
            <a:off x="547498" y="1899248"/>
            <a:ext cx="5548502" cy="4482080"/>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1" dirty="0">
                <a:latin typeface="Times New Roman" panose="02020603050405020304" pitchFamily="18" charset="0"/>
                <a:cs typeface="Times New Roman" panose="02020603050405020304" pitchFamily="18" charset="0"/>
              </a:rPr>
              <a:t>Prime </a:t>
            </a:r>
            <a:r>
              <a:rPr lang="tr-TR" sz="1200" b="1" dirty="0" err="1">
                <a:latin typeface="Times New Roman" panose="02020603050405020304" pitchFamily="18" charset="0"/>
                <a:cs typeface="Times New Roman" panose="02020603050405020304" pitchFamily="18" charset="0"/>
              </a:rPr>
              <a:t>Air</a:t>
            </a:r>
            <a:r>
              <a:rPr lang="tr-TR" sz="1200" b="1" dirty="0">
                <a:latin typeface="Times New Roman" panose="02020603050405020304" pitchFamily="18" charset="0"/>
                <a:cs typeface="Times New Roman" panose="02020603050405020304" pitchFamily="18" charset="0"/>
              </a:rPr>
              <a:t>:</a:t>
            </a:r>
          </a:p>
          <a:p>
            <a:pPr>
              <a:lnSpc>
                <a:spcPct val="150000"/>
              </a:lnSpc>
            </a:pPr>
            <a:r>
              <a:rPr lang="tr-TR" sz="1200" dirty="0">
                <a:latin typeface="Times New Roman" panose="02020603050405020304" pitchFamily="18" charset="0"/>
                <a:cs typeface="Times New Roman" panose="02020603050405020304" pitchFamily="18" charset="0"/>
              </a:rPr>
              <a:t>Prime </a:t>
            </a:r>
            <a:r>
              <a:rPr lang="tr-TR" sz="1200" dirty="0" err="1">
                <a:latin typeface="Times New Roman" panose="02020603050405020304" pitchFamily="18" charset="0"/>
                <a:cs typeface="Times New Roman" panose="02020603050405020304" pitchFamily="18" charset="0"/>
              </a:rPr>
              <a:t>Air</a:t>
            </a:r>
            <a:r>
              <a:rPr lang="tr-TR" sz="1200" dirty="0">
                <a:latin typeface="Times New Roman" panose="02020603050405020304" pitchFamily="18" charset="0"/>
                <a:cs typeface="Times New Roman" panose="02020603050405020304" pitchFamily="18" charset="0"/>
              </a:rPr>
              <a:t>, Amazon müşterilerinin 2.250 gramdan hafif siparişlerinin 30 dakika veya daha az bir süre içerisinde </a:t>
            </a:r>
            <a:r>
              <a:rPr lang="tr-TR" sz="1200" dirty="0" err="1">
                <a:latin typeface="Times New Roman" panose="02020603050405020304" pitchFamily="18" charset="0"/>
                <a:cs typeface="Times New Roman" panose="02020603050405020304" pitchFamily="18" charset="0"/>
              </a:rPr>
              <a:t>dronelar</a:t>
            </a:r>
            <a:r>
              <a:rPr lang="tr-TR" sz="1200" dirty="0">
                <a:latin typeface="Times New Roman" panose="02020603050405020304" pitchFamily="18" charset="0"/>
                <a:cs typeface="Times New Roman" panose="02020603050405020304" pitchFamily="18" charset="0"/>
              </a:rPr>
              <a:t> aracılığıyla güvenli bir şekilde teslimatını sağlayan teslimat sistemidir. </a:t>
            </a:r>
          </a:p>
          <a:p>
            <a:pPr>
              <a:lnSpc>
                <a:spcPct val="150000"/>
              </a:lnSpc>
            </a:pPr>
            <a:r>
              <a:rPr lang="tr-TR" sz="1200" dirty="0">
                <a:latin typeface="Times New Roman" panose="02020603050405020304" pitchFamily="18" charset="0"/>
                <a:cs typeface="Times New Roman" panose="02020603050405020304" pitchFamily="18" charset="0"/>
              </a:rPr>
              <a:t>Teslimatın güvenli ve hızlı yapılabilmesi için termal kameralar, derinlik kameraları ve sonar ile donatılmış yüksek teknolojili otonom </a:t>
            </a:r>
            <a:r>
              <a:rPr lang="tr-TR" sz="1200" dirty="0" err="1">
                <a:latin typeface="Times New Roman" panose="02020603050405020304" pitchFamily="18" charset="0"/>
                <a:cs typeface="Times New Roman" panose="02020603050405020304" pitchFamily="18" charset="0"/>
              </a:rPr>
              <a:t>dronelar</a:t>
            </a:r>
            <a:r>
              <a:rPr lang="tr-TR" sz="1200" dirty="0">
                <a:latin typeface="Times New Roman" panose="02020603050405020304" pitchFamily="18" charset="0"/>
                <a:cs typeface="Times New Roman" panose="02020603050405020304" pitchFamily="18" charset="0"/>
              </a:rPr>
              <a:t> kullanılmaktadır.</a:t>
            </a:r>
          </a:p>
        </p:txBody>
      </p:sp>
      <p:pic>
        <p:nvPicPr>
          <p:cNvPr id="5" name="Resim 4">
            <a:extLst>
              <a:ext uri="{FF2B5EF4-FFF2-40B4-BE49-F238E27FC236}">
                <a16:creationId xmlns:a16="http://schemas.microsoft.com/office/drawing/2014/main" id="{F890E01C-601E-9852-40B4-F132E347E86A}"/>
              </a:ext>
            </a:extLst>
          </p:cNvPr>
          <p:cNvPicPr>
            <a:picLocks noChangeAspect="1"/>
          </p:cNvPicPr>
          <p:nvPr/>
        </p:nvPicPr>
        <p:blipFill>
          <a:blip r:embed="rId3"/>
          <a:stretch>
            <a:fillRect/>
          </a:stretch>
        </p:blipFill>
        <p:spPr>
          <a:xfrm>
            <a:off x="6744072" y="1899248"/>
            <a:ext cx="4381500" cy="3429000"/>
          </a:xfrm>
          <a:prstGeom prst="rect">
            <a:avLst/>
          </a:prstGeom>
        </p:spPr>
      </p:pic>
    </p:spTree>
    <p:extLst>
      <p:ext uri="{BB962C8B-B14F-4D97-AF65-F5344CB8AC3E}">
        <p14:creationId xmlns:p14="http://schemas.microsoft.com/office/powerpoint/2010/main" val="146164591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1296144"/>
          </a:xfrm>
        </p:spPr>
        <p:txBody>
          <a:bodyPr rtlCol="0">
            <a:normAutofit lnSpcReduction="10000"/>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Müşteriyi Merkeze Alan İnovatif Teknolojileri</a:t>
            </a:r>
          </a:p>
          <a:p>
            <a:pPr algn="ctr" rtl="0"/>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C415E834-1A0B-A0E6-E807-C5F4187481BE}"/>
              </a:ext>
            </a:extLst>
          </p:cNvPr>
          <p:cNvSpPr txBox="1">
            <a:spLocks/>
          </p:cNvSpPr>
          <p:nvPr/>
        </p:nvSpPr>
        <p:spPr>
          <a:xfrm>
            <a:off x="547498" y="1899248"/>
            <a:ext cx="5548502" cy="4482080"/>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1" dirty="0">
                <a:latin typeface="Times New Roman" panose="02020603050405020304" pitchFamily="18" charset="0"/>
                <a:cs typeface="Times New Roman" panose="02020603050405020304" pitchFamily="18" charset="0"/>
              </a:rPr>
              <a:t>Amazon </a:t>
            </a:r>
            <a:r>
              <a:rPr lang="tr-TR" sz="1200" b="1" dirty="0" err="1">
                <a:latin typeface="Times New Roman" panose="02020603050405020304" pitchFamily="18" charset="0"/>
                <a:cs typeface="Times New Roman" panose="02020603050405020304" pitchFamily="18" charset="0"/>
              </a:rPr>
              <a:t>Scout</a:t>
            </a:r>
            <a:r>
              <a:rPr lang="tr-TR" sz="1200" b="1" dirty="0">
                <a:latin typeface="Times New Roman" panose="02020603050405020304" pitchFamily="18" charset="0"/>
                <a:cs typeface="Times New Roman" panose="02020603050405020304" pitchFamily="18" charset="0"/>
              </a:rPr>
              <a:t>:</a:t>
            </a:r>
          </a:p>
          <a:p>
            <a:pPr>
              <a:lnSpc>
                <a:spcPct val="150000"/>
              </a:lnSpc>
            </a:pPr>
            <a:r>
              <a:rPr lang="tr-TR" sz="1200" dirty="0">
                <a:latin typeface="Times New Roman" panose="02020603050405020304" pitchFamily="18" charset="0"/>
                <a:cs typeface="Times New Roman" panose="02020603050405020304" pitchFamily="18" charset="0"/>
              </a:rPr>
              <a:t>Amazon </a:t>
            </a:r>
            <a:r>
              <a:rPr lang="tr-TR" sz="1200" dirty="0" err="1">
                <a:latin typeface="Times New Roman" panose="02020603050405020304" pitchFamily="18" charset="0"/>
                <a:cs typeface="Times New Roman" panose="02020603050405020304" pitchFamily="18" charset="0"/>
              </a:rPr>
              <a:t>Scout</a:t>
            </a:r>
            <a:r>
              <a:rPr lang="tr-TR" sz="1200" dirty="0">
                <a:latin typeface="Times New Roman" panose="02020603050405020304" pitchFamily="18" charset="0"/>
                <a:cs typeface="Times New Roman" panose="02020603050405020304" pitchFamily="18" charset="0"/>
              </a:rPr>
              <a:t>, elektrikle çalışan otonom tekerlekli robotlarla güvenli teslimat sağlayan yeni bir teslimat sistemidir. Bu araçlar siparişi aynı bir kargo görevlisinin yürüdüğü gibi kaldırımlardan ilerleyerek müşterinin kapısına kadar götürmektedir.</a:t>
            </a:r>
          </a:p>
          <a:p>
            <a:pPr>
              <a:lnSpc>
                <a:spcPct val="150000"/>
              </a:lnSpc>
            </a:pPr>
            <a:r>
              <a:rPr lang="tr-TR" sz="1200" dirty="0">
                <a:latin typeface="Times New Roman" panose="02020603050405020304" pitchFamily="18" charset="0"/>
                <a:cs typeface="Times New Roman" panose="02020603050405020304" pitchFamily="18" charset="0"/>
              </a:rPr>
              <a:t>Amazon </a:t>
            </a:r>
            <a:r>
              <a:rPr lang="tr-TR" sz="1200" dirty="0" err="1">
                <a:latin typeface="Times New Roman" panose="02020603050405020304" pitchFamily="18" charset="0"/>
                <a:cs typeface="Times New Roman" panose="02020603050405020304" pitchFamily="18" charset="0"/>
              </a:rPr>
              <a:t>Scout</a:t>
            </a:r>
            <a:r>
              <a:rPr lang="tr-TR" sz="1200" dirty="0">
                <a:latin typeface="Times New Roman" panose="02020603050405020304" pitchFamily="18" charset="0"/>
                <a:cs typeface="Times New Roman" panose="02020603050405020304" pitchFamily="18" charset="0"/>
              </a:rPr>
              <a:t> ile teslimat 2019 Ocak’ta Washington’daki bir ilçede ve ardından 2019 Ağustos’ta Güney </a:t>
            </a:r>
            <a:r>
              <a:rPr lang="tr-TR" sz="1200" dirty="0" err="1">
                <a:latin typeface="Times New Roman" panose="02020603050405020304" pitchFamily="18" charset="0"/>
                <a:cs typeface="Times New Roman" panose="02020603050405020304" pitchFamily="18" charset="0"/>
              </a:rPr>
              <a:t>Kalıforniya’da</a:t>
            </a:r>
            <a:r>
              <a:rPr lang="tr-TR" sz="1200" dirty="0">
                <a:latin typeface="Times New Roman" panose="02020603050405020304" pitchFamily="18" charset="0"/>
                <a:cs typeface="Times New Roman" panose="02020603050405020304" pitchFamily="18" charset="0"/>
              </a:rPr>
              <a:t> başladı. Yakın gelecekte daha fazla bölgede bu robotlar teslimata başlayacaktır.</a:t>
            </a:r>
          </a:p>
        </p:txBody>
      </p:sp>
      <p:pic>
        <p:nvPicPr>
          <p:cNvPr id="4" name="Resim 3">
            <a:extLst>
              <a:ext uri="{FF2B5EF4-FFF2-40B4-BE49-F238E27FC236}">
                <a16:creationId xmlns:a16="http://schemas.microsoft.com/office/drawing/2014/main" id="{D05DCEEA-B343-062C-8F9A-3BBC8B53DE10}"/>
              </a:ext>
            </a:extLst>
          </p:cNvPr>
          <p:cNvPicPr>
            <a:picLocks noChangeAspect="1"/>
          </p:cNvPicPr>
          <p:nvPr/>
        </p:nvPicPr>
        <p:blipFill>
          <a:blip r:embed="rId3"/>
          <a:stretch>
            <a:fillRect/>
          </a:stretch>
        </p:blipFill>
        <p:spPr>
          <a:xfrm>
            <a:off x="6258000" y="1914160"/>
            <a:ext cx="5400600" cy="3043111"/>
          </a:xfrm>
          <a:prstGeom prst="rect">
            <a:avLst/>
          </a:prstGeom>
        </p:spPr>
      </p:pic>
    </p:spTree>
    <p:extLst>
      <p:ext uri="{BB962C8B-B14F-4D97-AF65-F5344CB8AC3E}">
        <p14:creationId xmlns:p14="http://schemas.microsoft.com/office/powerpoint/2010/main" val="216686157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533400"/>
            <a:ext cx="12191999"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Amazon Müşteri Memnuniyeti</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A3FCB318-3D6B-8B86-097F-9D2EF6069DD6}"/>
              </a:ext>
            </a:extLst>
          </p:cNvPr>
          <p:cNvSpPr txBox="1">
            <a:spLocks/>
          </p:cNvSpPr>
          <p:nvPr/>
        </p:nvSpPr>
        <p:spPr>
          <a:xfrm>
            <a:off x="531378" y="1829543"/>
            <a:ext cx="5564622" cy="4325647"/>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dirty="0">
                <a:latin typeface="Times New Roman" panose="02020603050405020304" pitchFamily="18" charset="0"/>
                <a:cs typeface="Times New Roman" panose="02020603050405020304" pitchFamily="18" charset="0"/>
              </a:rPr>
              <a:t>Amazon’un en büyük şirketlerinden biri olma ve 566.000 çalışana ulaşacak kadar büyümesine sebep olan şey, sağladığı müşteri deneyimi olmuştur.</a:t>
            </a:r>
          </a:p>
          <a:p>
            <a:pPr>
              <a:lnSpc>
                <a:spcPct val="150000"/>
              </a:lnSpc>
            </a:pPr>
            <a:r>
              <a:rPr lang="tr-TR" sz="1200" dirty="0">
                <a:latin typeface="Times New Roman" panose="02020603050405020304" pitchFamily="18" charset="0"/>
                <a:cs typeface="Times New Roman" panose="02020603050405020304" pitchFamily="18" charset="0"/>
              </a:rPr>
              <a:t>Jeff </a:t>
            </a:r>
            <a:r>
              <a:rPr lang="tr-TR" sz="1200" dirty="0" err="1">
                <a:latin typeface="Times New Roman" panose="02020603050405020304" pitchFamily="18" charset="0"/>
                <a:cs typeface="Times New Roman" panose="02020603050405020304" pitchFamily="18" charset="0"/>
              </a:rPr>
              <a:t>Bezos’un</a:t>
            </a:r>
            <a:r>
              <a:rPr lang="tr-TR" sz="1200" dirty="0">
                <a:latin typeface="Times New Roman" panose="02020603050405020304" pitchFamily="18" charset="0"/>
                <a:cs typeface="Times New Roman" panose="02020603050405020304" pitchFamily="18" charset="0"/>
              </a:rPr>
              <a:t> başarısı, pazarlama harcamalarını kısmak ve müşteriyi memnun etmek için yatırım yapmaktı. Reklam giderlerini azaltarak, müşterilere ücretsiz nakliye hizmeti vermektedir.</a:t>
            </a:r>
          </a:p>
          <a:p>
            <a:pPr>
              <a:lnSpc>
                <a:spcPct val="150000"/>
              </a:lnSpc>
            </a:pPr>
            <a:r>
              <a:rPr lang="tr-TR" sz="1200" dirty="0">
                <a:latin typeface="Times New Roman" panose="02020603050405020304" pitchFamily="18" charset="0"/>
                <a:cs typeface="Times New Roman" panose="02020603050405020304" pitchFamily="18" charset="0"/>
              </a:rPr>
              <a:t>Amazon’un başarısının anahtarı, müşteri ilişkilerini sürdürme biçiminde yatmaktadır.</a:t>
            </a:r>
          </a:p>
          <a:p>
            <a:pPr>
              <a:lnSpc>
                <a:spcPct val="150000"/>
              </a:lnSpc>
            </a:pPr>
            <a:r>
              <a:rPr lang="tr-TR" sz="1200" dirty="0">
                <a:latin typeface="Times New Roman" panose="02020603050405020304" pitchFamily="18" charset="0"/>
                <a:cs typeface="Times New Roman" panose="02020603050405020304" pitchFamily="18" charset="0"/>
              </a:rPr>
              <a:t>Amazon, müşterilerine Prime hizmetlerini sunarak yüksek bir memnuniyet sağlamaktadır.</a:t>
            </a:r>
          </a:p>
          <a:p>
            <a:pPr>
              <a:lnSpc>
                <a:spcPct val="150000"/>
              </a:lnSpc>
            </a:pPr>
            <a:r>
              <a:rPr lang="tr-TR" sz="1200" dirty="0">
                <a:latin typeface="Times New Roman" panose="02020603050405020304" pitchFamily="18" charset="0"/>
                <a:cs typeface="Times New Roman" panose="02020603050405020304" pitchFamily="18" charset="0"/>
              </a:rPr>
              <a:t> Amazon, ağızdan çıkan söze ve olumlu değerlendirmelerine bağlıdır.</a:t>
            </a:r>
          </a:p>
        </p:txBody>
      </p:sp>
      <p:pic>
        <p:nvPicPr>
          <p:cNvPr id="4" name="Resim 3">
            <a:extLst>
              <a:ext uri="{FF2B5EF4-FFF2-40B4-BE49-F238E27FC236}">
                <a16:creationId xmlns:a16="http://schemas.microsoft.com/office/drawing/2014/main" id="{DEA2291C-4EBD-7B6E-8F03-6E87149BE6B6}"/>
              </a:ext>
            </a:extLst>
          </p:cNvPr>
          <p:cNvPicPr>
            <a:picLocks noChangeAspect="1"/>
          </p:cNvPicPr>
          <p:nvPr/>
        </p:nvPicPr>
        <p:blipFill>
          <a:blip r:embed="rId3"/>
          <a:stretch>
            <a:fillRect/>
          </a:stretch>
        </p:blipFill>
        <p:spPr>
          <a:xfrm>
            <a:off x="6168008" y="2269604"/>
            <a:ext cx="5348587" cy="2074168"/>
          </a:xfrm>
          <a:prstGeom prst="rect">
            <a:avLst/>
          </a:prstGeom>
        </p:spPr>
      </p:pic>
    </p:spTree>
    <p:extLst>
      <p:ext uri="{BB962C8B-B14F-4D97-AF65-F5344CB8AC3E}">
        <p14:creationId xmlns:p14="http://schemas.microsoft.com/office/powerpoint/2010/main" val="109333560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533400"/>
            <a:ext cx="12191999"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Amazon Müşteri Memnuniyeti</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A3FCB318-3D6B-8B86-097F-9D2EF6069DD6}"/>
              </a:ext>
            </a:extLst>
          </p:cNvPr>
          <p:cNvSpPr txBox="1">
            <a:spLocks/>
          </p:cNvSpPr>
          <p:nvPr/>
        </p:nvSpPr>
        <p:spPr>
          <a:xfrm>
            <a:off x="531378" y="1829543"/>
            <a:ext cx="5564622" cy="4325647"/>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dirty="0">
                <a:latin typeface="Times New Roman" panose="02020603050405020304" pitchFamily="18" charset="0"/>
                <a:cs typeface="Times New Roman" panose="02020603050405020304" pitchFamily="18" charset="0"/>
              </a:rPr>
              <a:t>Amazon, b</a:t>
            </a:r>
            <a:r>
              <a:rPr lang="tr-TR" sz="1200" b="0" i="0" dirty="0">
                <a:effectLst/>
                <a:latin typeface="Times New Roman" panose="02020603050405020304" pitchFamily="18" charset="0"/>
                <a:cs typeface="Times New Roman" panose="02020603050405020304" pitchFamily="18" charset="0"/>
              </a:rPr>
              <a:t>uluşları benimseyen ve müşterilerimizin kullanacağı, paylaşacağı ve seveceği mağazalar, cihazlar ve hizmetler yaratan bir şirkettir.</a:t>
            </a:r>
          </a:p>
          <a:p>
            <a:pPr>
              <a:lnSpc>
                <a:spcPct val="150000"/>
              </a:lnSpc>
            </a:pPr>
            <a:r>
              <a:rPr lang="tr-TR" sz="1200" b="0" i="0" dirty="0">
                <a:effectLst/>
                <a:latin typeface="Times New Roman" panose="02020603050405020304" pitchFamily="18" charset="0"/>
                <a:cs typeface="Times New Roman" panose="02020603050405020304" pitchFamily="18" charset="0"/>
              </a:rPr>
              <a:t>Müşterileri memnun etme tutkusu, Amazonu sürekli onlar adına icat etmeye itmektedir. Müşteri ihtiyaçlarından geriye doğru çalışarak sürekli olarak hizmetlerini geliştirmeye, faydalar ve özellikler eklemeye ve yeni ürünler icat etmeye çalışmaktadırlar.</a:t>
            </a:r>
          </a:p>
          <a:p>
            <a:pPr>
              <a:lnSpc>
                <a:spcPct val="150000"/>
              </a:lnSpc>
            </a:pPr>
            <a:r>
              <a:rPr lang="tr-TR" sz="1200" b="0" i="0" dirty="0">
                <a:effectLst/>
                <a:latin typeface="Times New Roman" panose="02020603050405020304" pitchFamily="18" charset="0"/>
                <a:cs typeface="Times New Roman" panose="02020603050405020304" pitchFamily="18" charset="0"/>
              </a:rPr>
              <a:t> Bunu felsefe edinerek, yıllar içinde Prime, Alexa ve </a:t>
            </a:r>
            <a:r>
              <a:rPr lang="tr-TR" sz="1200" b="0" i="0" dirty="0" err="1">
                <a:effectLst/>
                <a:latin typeface="Times New Roman" panose="02020603050405020304" pitchFamily="18" charset="0"/>
                <a:cs typeface="Times New Roman" panose="02020603050405020304" pitchFamily="18" charset="0"/>
              </a:rPr>
              <a:t>Echo</a:t>
            </a:r>
            <a:r>
              <a:rPr lang="tr-TR" sz="1200" b="0" i="0" dirty="0">
                <a:effectLst/>
                <a:latin typeface="Times New Roman" panose="02020603050405020304" pitchFamily="18" charset="0"/>
                <a:cs typeface="Times New Roman" panose="02020603050405020304" pitchFamily="18" charset="0"/>
              </a:rPr>
              <a:t> cihaz ailesi, ödüllü eğlence ve özel Amazon ürünleri gibi yenilikçi hizmetler başlatmışlardır.</a:t>
            </a:r>
          </a:p>
          <a:p>
            <a:pPr>
              <a:lnSpc>
                <a:spcPct val="150000"/>
              </a:lnSpc>
            </a:pPr>
            <a:r>
              <a:rPr lang="tr-TR" sz="1200" b="0" i="0" dirty="0">
                <a:effectLst/>
                <a:latin typeface="Times New Roman" panose="02020603050405020304" pitchFamily="18" charset="0"/>
                <a:cs typeface="Times New Roman" panose="02020603050405020304" pitchFamily="18" charset="0"/>
              </a:rPr>
              <a:t>Operasyonları ve ödüllü Müşteri Hizmetleri ekipleri, Amazon'un Dünya'nın en müşteri merkezli şirketi olma misyonunun merkezinde yer almaktadır.</a:t>
            </a:r>
          </a:p>
          <a:p>
            <a:pPr>
              <a:lnSpc>
                <a:spcPct val="150000"/>
              </a:lnSpc>
            </a:pPr>
            <a:endParaRPr lang="tr-TR" sz="1200" dirty="0">
              <a:latin typeface="Times New Roman" panose="02020603050405020304" pitchFamily="18" charset="0"/>
              <a:cs typeface="Times New Roman" panose="02020603050405020304" pitchFamily="18" charset="0"/>
            </a:endParaRPr>
          </a:p>
        </p:txBody>
      </p:sp>
      <p:pic>
        <p:nvPicPr>
          <p:cNvPr id="3" name="Resim 2">
            <a:extLst>
              <a:ext uri="{FF2B5EF4-FFF2-40B4-BE49-F238E27FC236}">
                <a16:creationId xmlns:a16="http://schemas.microsoft.com/office/drawing/2014/main" id="{AC6CC048-61C2-C085-261B-36465453663B}"/>
              </a:ext>
            </a:extLst>
          </p:cNvPr>
          <p:cNvPicPr>
            <a:picLocks noChangeAspect="1"/>
          </p:cNvPicPr>
          <p:nvPr/>
        </p:nvPicPr>
        <p:blipFill>
          <a:blip r:embed="rId3"/>
          <a:stretch>
            <a:fillRect/>
          </a:stretch>
        </p:blipFill>
        <p:spPr>
          <a:xfrm>
            <a:off x="7248128" y="1829543"/>
            <a:ext cx="3600400" cy="3733474"/>
          </a:xfrm>
          <a:prstGeom prst="rect">
            <a:avLst/>
          </a:prstGeom>
        </p:spPr>
      </p:pic>
    </p:spTree>
    <p:extLst>
      <p:ext uri="{BB962C8B-B14F-4D97-AF65-F5344CB8AC3E}">
        <p14:creationId xmlns:p14="http://schemas.microsoft.com/office/powerpoint/2010/main" val="388255234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normAutofit/>
          </a:bodyPr>
          <a:lstStyle/>
          <a:p>
            <a:endParaRPr lang="tr-TR" sz="1200" dirty="0">
              <a:latin typeface="Times New Roman" panose="02020603050405020304" pitchFamily="18" charset="0"/>
              <a:cs typeface="Times New Roman" panose="02020603050405020304" pitchFamily="18" charset="0"/>
            </a:endParaRPr>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620688"/>
            <a:ext cx="12192000" cy="1296144"/>
          </a:xfrm>
        </p:spPr>
        <p:txBody>
          <a:bodyPr rtlCol="0">
            <a:normAutofit/>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Kurulma Süreci</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D8D7CD0B-FA47-18C3-5449-052E0E2BA943}"/>
              </a:ext>
            </a:extLst>
          </p:cNvPr>
          <p:cNvSpPr txBox="1">
            <a:spLocks/>
          </p:cNvSpPr>
          <p:nvPr/>
        </p:nvSpPr>
        <p:spPr>
          <a:xfrm>
            <a:off x="867250" y="1834334"/>
            <a:ext cx="4942829" cy="2958275"/>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fontAlgn="base">
              <a:lnSpc>
                <a:spcPct val="150000"/>
              </a:lnSpc>
            </a:pPr>
            <a:r>
              <a:rPr lang="tr-TR" sz="1200" b="0" i="0" dirty="0">
                <a:effectLst/>
                <a:latin typeface="Times New Roman" panose="02020603050405020304" pitchFamily="18" charset="0"/>
                <a:cs typeface="Times New Roman" panose="02020603050405020304" pitchFamily="18" charset="0"/>
              </a:rPr>
              <a:t>Jeff </a:t>
            </a:r>
            <a:r>
              <a:rPr lang="tr-TR" sz="1200" b="0" i="0" dirty="0" err="1">
                <a:effectLst/>
                <a:latin typeface="Times New Roman" panose="02020603050405020304" pitchFamily="18" charset="0"/>
                <a:cs typeface="Times New Roman" panose="02020603050405020304" pitchFamily="18" charset="0"/>
              </a:rPr>
              <a:t>Bezos</a:t>
            </a:r>
            <a:r>
              <a:rPr lang="tr-TR" sz="1200" b="0" i="0" dirty="0">
                <a:effectLst/>
                <a:latin typeface="Times New Roman" panose="02020603050405020304" pitchFamily="18" charset="0"/>
                <a:cs typeface="Times New Roman" panose="02020603050405020304" pitchFamily="18" charset="0"/>
              </a:rPr>
              <a:t> evinin garajında </a:t>
            </a:r>
            <a:r>
              <a:rPr lang="tr-TR" sz="1200" b="0" i="0" dirty="0" err="1">
                <a:effectLst/>
                <a:latin typeface="Times New Roman" panose="02020603050405020304" pitchFamily="18" charset="0"/>
                <a:cs typeface="Times New Roman" panose="02020603050405020304" pitchFamily="18" charset="0"/>
              </a:rPr>
              <a:t>Cadabra</a:t>
            </a:r>
            <a:r>
              <a:rPr lang="tr-TR" sz="1200" b="0" i="0" dirty="0">
                <a:effectLst/>
                <a:latin typeface="Times New Roman" panose="02020603050405020304" pitchFamily="18" charset="0"/>
                <a:cs typeface="Times New Roman" panose="02020603050405020304" pitchFamily="18" charset="0"/>
              </a:rPr>
              <a:t> </a:t>
            </a:r>
            <a:r>
              <a:rPr lang="tr-TR" sz="1200" b="0" i="0" dirty="0" err="1">
                <a:effectLst/>
                <a:latin typeface="Times New Roman" panose="02020603050405020304" pitchFamily="18" charset="0"/>
                <a:cs typeface="Times New Roman" panose="02020603050405020304" pitchFamily="18" charset="0"/>
              </a:rPr>
              <a:t>Incorporated</a:t>
            </a:r>
            <a:r>
              <a:rPr lang="tr-TR" sz="1200" b="0" i="0" dirty="0">
                <a:effectLst/>
                <a:latin typeface="Times New Roman" panose="02020603050405020304" pitchFamily="18" charset="0"/>
                <a:cs typeface="Times New Roman" panose="02020603050405020304" pitchFamily="18" charset="0"/>
              </a:rPr>
              <a:t> adındaki şirketi kurdu. </a:t>
            </a:r>
            <a:r>
              <a:rPr lang="tr-TR" sz="1200" b="0" i="0" dirty="0" err="1">
                <a:effectLst/>
                <a:latin typeface="Times New Roman" panose="02020603050405020304" pitchFamily="18" charset="0"/>
                <a:cs typeface="Times New Roman" panose="02020603050405020304" pitchFamily="18" charset="0"/>
              </a:rPr>
              <a:t>Cadabra</a:t>
            </a:r>
            <a:r>
              <a:rPr lang="tr-TR" sz="1200" b="0" i="0" dirty="0">
                <a:effectLst/>
                <a:latin typeface="Times New Roman" panose="02020603050405020304" pitchFamily="18" charset="0"/>
                <a:cs typeface="Times New Roman" panose="02020603050405020304" pitchFamily="18" charset="0"/>
              </a:rPr>
              <a:t> ismi birkaç kez (</a:t>
            </a:r>
            <a:r>
              <a:rPr lang="tr-TR" sz="1200" b="0" i="0" dirty="0" err="1">
                <a:effectLst/>
                <a:latin typeface="Times New Roman" panose="02020603050405020304" pitchFamily="18" charset="0"/>
                <a:cs typeface="Times New Roman" panose="02020603050405020304" pitchFamily="18" charset="0"/>
              </a:rPr>
              <a:t>Cadaver</a:t>
            </a:r>
            <a:r>
              <a:rPr lang="tr-TR" sz="1200" b="0" i="0" dirty="0">
                <a:effectLst/>
                <a:latin typeface="Times New Roman" panose="02020603050405020304" pitchFamily="18" charset="0"/>
                <a:cs typeface="Times New Roman" panose="02020603050405020304" pitchFamily="18" charset="0"/>
              </a:rPr>
              <a:t>, yani ceset şeklinde) yanlış anlaşılınca şirket ismi değiştirildi ve </a:t>
            </a:r>
            <a:r>
              <a:rPr lang="tr-TR" sz="1200" dirty="0">
                <a:latin typeface="Times New Roman" panose="02020603050405020304" pitchFamily="18" charset="0"/>
                <a:cs typeface="Times New Roman" panose="02020603050405020304" pitchFamily="18" charset="0"/>
              </a:rPr>
              <a:t>Amazon.com</a:t>
            </a:r>
            <a:r>
              <a:rPr lang="tr-TR" sz="1200" b="0" i="0" dirty="0">
                <a:effectLst/>
                <a:latin typeface="Times New Roman" panose="02020603050405020304" pitchFamily="18" charset="0"/>
                <a:cs typeface="Times New Roman" panose="02020603050405020304" pitchFamily="18" charset="0"/>
              </a:rPr>
              <a:t> </a:t>
            </a:r>
            <a:r>
              <a:rPr lang="tr-TR" sz="1200" b="0" i="0" dirty="0" err="1">
                <a:effectLst/>
                <a:latin typeface="Times New Roman" panose="02020603050405020304" pitchFamily="18" charset="0"/>
                <a:cs typeface="Times New Roman" panose="02020603050405020304" pitchFamily="18" charset="0"/>
              </a:rPr>
              <a:t>Incorporated’a</a:t>
            </a:r>
            <a:r>
              <a:rPr lang="tr-TR" sz="1200" b="0" i="0" dirty="0">
                <a:effectLst/>
                <a:latin typeface="Times New Roman" panose="02020603050405020304" pitchFamily="18" charset="0"/>
                <a:cs typeface="Times New Roman" panose="02020603050405020304" pitchFamily="18" charset="0"/>
              </a:rPr>
              <a:t> dönüştürüldü.</a:t>
            </a:r>
          </a:p>
          <a:p>
            <a:pPr algn="l" fontAlgn="base">
              <a:lnSpc>
                <a:spcPct val="150000"/>
              </a:lnSpc>
            </a:pPr>
            <a:r>
              <a:rPr lang="tr-TR" sz="1200" b="0" i="0" dirty="0">
                <a:effectLst/>
                <a:latin typeface="Times New Roman" panose="02020603050405020304" pitchFamily="18" charset="0"/>
                <a:cs typeface="Times New Roman" panose="02020603050405020304" pitchFamily="18" charset="0"/>
              </a:rPr>
              <a:t>Amazon ismi, dünyanın en büyük nehri olan Amazon Nehri’nden geliyordu ve logosundaki gülümseme işareti de </a:t>
            </a:r>
            <a:r>
              <a:rPr lang="tr-TR" sz="1200" i="0" dirty="0">
                <a:effectLst/>
                <a:latin typeface="Times New Roman" panose="02020603050405020304" pitchFamily="18" charset="0"/>
                <a:cs typeface="Times New Roman" panose="02020603050405020304" pitchFamily="18" charset="0"/>
              </a:rPr>
              <a:t>Amazon’da her şeyin bulunduğu imasıyla A’dan Z’ye doğru yönelmektedir.</a:t>
            </a:r>
          </a:p>
          <a:p>
            <a:endParaRPr lang="tr-TR" dirty="0"/>
          </a:p>
        </p:txBody>
      </p:sp>
      <p:pic>
        <p:nvPicPr>
          <p:cNvPr id="6" name="Resim 5">
            <a:extLst>
              <a:ext uri="{FF2B5EF4-FFF2-40B4-BE49-F238E27FC236}">
                <a16:creationId xmlns:a16="http://schemas.microsoft.com/office/drawing/2014/main" id="{90006E23-14CF-93CA-6D21-EE5D6018BC56}"/>
              </a:ext>
            </a:extLst>
          </p:cNvPr>
          <p:cNvPicPr>
            <a:picLocks noChangeAspect="1"/>
          </p:cNvPicPr>
          <p:nvPr/>
        </p:nvPicPr>
        <p:blipFill>
          <a:blip r:embed="rId3"/>
          <a:stretch>
            <a:fillRect/>
          </a:stretch>
        </p:blipFill>
        <p:spPr>
          <a:xfrm>
            <a:off x="6456040" y="1916832"/>
            <a:ext cx="4752528" cy="3564396"/>
          </a:xfrm>
          <a:prstGeom prst="rect">
            <a:avLst/>
          </a:prstGeom>
        </p:spPr>
      </p:pic>
    </p:spTree>
    <p:extLst>
      <p:ext uri="{BB962C8B-B14F-4D97-AF65-F5344CB8AC3E}">
        <p14:creationId xmlns:p14="http://schemas.microsoft.com/office/powerpoint/2010/main" val="3975549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533400"/>
            <a:ext cx="12191999" cy="1296144"/>
          </a:xfrm>
        </p:spPr>
        <p:txBody>
          <a:bodyPr rtlCol="0">
            <a:norm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Amazon Müşteri Hizmetleri</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A3FCB318-3D6B-8B86-097F-9D2EF6069DD6}"/>
              </a:ext>
            </a:extLst>
          </p:cNvPr>
          <p:cNvSpPr txBox="1">
            <a:spLocks/>
          </p:cNvSpPr>
          <p:nvPr/>
        </p:nvSpPr>
        <p:spPr>
          <a:xfrm>
            <a:off x="531378" y="1829543"/>
            <a:ext cx="5564622" cy="4325647"/>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Müşteri hizmeti sunmak çoğu zaman tam zamanlı bir iştir ve size pahalıya mal olabilir. Bu sorunu ortadan kaldırmak atına Amazon FBA bünyesindeki çalışanlarla müşterilerinize her adımda gerekli desteği sağlamaktadırlar.</a:t>
            </a:r>
          </a:p>
          <a:p>
            <a:pPr>
              <a:lnSpc>
                <a:spcPct val="150000"/>
              </a:lnSpc>
            </a:pPr>
            <a:r>
              <a:rPr lang="tr-TR" sz="1200" b="0" i="0" dirty="0">
                <a:effectLst/>
                <a:latin typeface="Times New Roman" panose="02020603050405020304" pitchFamily="18" charset="0"/>
                <a:cs typeface="Times New Roman" panose="02020603050405020304" pitchFamily="18" charset="0"/>
              </a:rPr>
              <a:t> Müşteriler, her sorun için size gelmek yerine, doğrudan Amazon’un müşteri hizmetleri uzmanlarıyla etkileşim kurabilir. Amazon, e-posta, sohbet ve telefon yoluyla 7/24 kullanılabilir, yani müşterileriniz ihtiyaç duydukları her an yardım alabilmektedirler.</a:t>
            </a:r>
          </a:p>
          <a:p>
            <a:pPr>
              <a:lnSpc>
                <a:spcPct val="150000"/>
              </a:lnSpc>
            </a:pPr>
            <a:endParaRPr lang="tr-TR" sz="1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C18A8E62-8A44-9238-D9A6-07D2E7B96178}"/>
              </a:ext>
            </a:extLst>
          </p:cNvPr>
          <p:cNvPicPr>
            <a:picLocks noChangeAspect="1"/>
          </p:cNvPicPr>
          <p:nvPr/>
        </p:nvPicPr>
        <p:blipFill>
          <a:blip r:embed="rId3"/>
          <a:stretch>
            <a:fillRect/>
          </a:stretch>
        </p:blipFill>
        <p:spPr>
          <a:xfrm>
            <a:off x="6888088" y="1916832"/>
            <a:ext cx="4176464" cy="3401862"/>
          </a:xfrm>
          <a:prstGeom prst="rect">
            <a:avLst/>
          </a:prstGeom>
        </p:spPr>
      </p:pic>
    </p:spTree>
    <p:extLst>
      <p:ext uri="{BB962C8B-B14F-4D97-AF65-F5344CB8AC3E}">
        <p14:creationId xmlns:p14="http://schemas.microsoft.com/office/powerpoint/2010/main" val="11224962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02412"/>
            <a:ext cx="12191999" cy="1296144"/>
          </a:xfrm>
        </p:spPr>
        <p:txBody>
          <a:bodyPr rtlCol="0">
            <a:no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İade ve Geri Ödeme Süreçlerinin Yönetimi </a:t>
            </a:r>
          </a:p>
        </p:txBody>
      </p:sp>
      <p:sp>
        <p:nvSpPr>
          <p:cNvPr id="2" name="İçerik Yer Tutucusu 6">
            <a:extLst>
              <a:ext uri="{FF2B5EF4-FFF2-40B4-BE49-F238E27FC236}">
                <a16:creationId xmlns:a16="http://schemas.microsoft.com/office/drawing/2014/main" id="{C895DDA2-D8D6-AF53-94C5-AE472C435192}"/>
              </a:ext>
            </a:extLst>
          </p:cNvPr>
          <p:cNvSpPr txBox="1">
            <a:spLocks/>
          </p:cNvSpPr>
          <p:nvPr/>
        </p:nvSpPr>
        <p:spPr>
          <a:xfrm>
            <a:off x="531378" y="1772817"/>
            <a:ext cx="5564622" cy="4382374"/>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gn="l">
              <a:lnSpc>
                <a:spcPct val="150000"/>
              </a:lnSpc>
            </a:pPr>
            <a:r>
              <a:rPr lang="tr-TR" sz="1200" b="0" i="0" dirty="0">
                <a:effectLst/>
                <a:latin typeface="Times New Roman" panose="02020603050405020304" pitchFamily="18" charset="0"/>
                <a:cs typeface="Times New Roman" panose="02020603050405020304" pitchFamily="18" charset="0"/>
              </a:rPr>
              <a:t>Müşteriler kimi zaman internetten sipariş ettikleri ürünleri iade ederler ve bu süreç satıcılar için çok maliyetli olabilir. Ancak FBA hizmeti sayesinde Amazon tüm bu ürünün teslim alınmasından para iadesine kadar süreci yöneterek müşteri memnuniyetini sağlar ve potansiyel kayıplardan sizi kurtarmaktadır.</a:t>
            </a:r>
          </a:p>
          <a:p>
            <a:pPr algn="l">
              <a:lnSpc>
                <a:spcPct val="150000"/>
              </a:lnSpc>
            </a:pPr>
            <a:r>
              <a:rPr lang="tr-TR" sz="1200" b="0" i="0" dirty="0">
                <a:effectLst/>
                <a:latin typeface="Times New Roman" panose="02020603050405020304" pitchFamily="18" charset="0"/>
                <a:cs typeface="Times New Roman" panose="02020603050405020304" pitchFamily="18" charset="0"/>
              </a:rPr>
              <a:t>Geçtiğimiz on yılda Amazon FBA, satıcıların internet ortamında satış yapmasını ve büyümesini inanılmaz derecede kolaylaştırarak Amazon ekosistemiyle bütünleşmesini sağladı. Bu hizmet sayesinde ürünlerinizi müşterilerinize daha hızlı ulaştırırken nakliye ve depo maliyetlerinden tasarruf edebilirsiniz.</a:t>
            </a:r>
          </a:p>
          <a:p>
            <a:endParaRPr lang="tr-TR" dirty="0"/>
          </a:p>
        </p:txBody>
      </p:sp>
      <p:pic>
        <p:nvPicPr>
          <p:cNvPr id="3" name="Resim 2">
            <a:extLst>
              <a:ext uri="{FF2B5EF4-FFF2-40B4-BE49-F238E27FC236}">
                <a16:creationId xmlns:a16="http://schemas.microsoft.com/office/drawing/2014/main" id="{C92AB28C-2D52-2A7C-DA0A-1DDBF1923BF2}"/>
              </a:ext>
            </a:extLst>
          </p:cNvPr>
          <p:cNvPicPr>
            <a:picLocks noChangeAspect="1"/>
          </p:cNvPicPr>
          <p:nvPr/>
        </p:nvPicPr>
        <p:blipFill>
          <a:blip r:embed="rId3"/>
          <a:stretch>
            <a:fillRect/>
          </a:stretch>
        </p:blipFill>
        <p:spPr>
          <a:xfrm>
            <a:off x="6888088" y="1916832"/>
            <a:ext cx="4248472" cy="3385291"/>
          </a:xfrm>
          <a:prstGeom prst="rect">
            <a:avLst/>
          </a:prstGeom>
        </p:spPr>
      </p:pic>
    </p:spTree>
    <p:extLst>
      <p:ext uri="{BB962C8B-B14F-4D97-AF65-F5344CB8AC3E}">
        <p14:creationId xmlns:p14="http://schemas.microsoft.com/office/powerpoint/2010/main" val="196946634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normAutofit/>
          </a:bodyPr>
          <a:lstStyle/>
          <a:p>
            <a:pPr>
              <a:lnSpc>
                <a:spcPct val="150000"/>
              </a:lnSpc>
            </a:pPr>
            <a:endParaRPr lang="tr-TR" sz="1200" dirty="0">
              <a:latin typeface="Times New Roman" panose="02020603050405020304" pitchFamily="18" charset="0"/>
              <a:cs typeface="Times New Roman" panose="02020603050405020304" pitchFamily="18" charset="0"/>
            </a:endParaRPr>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666328"/>
          </a:xfrm>
        </p:spPr>
        <p:txBody>
          <a:bodyPr rtlCol="0">
            <a:no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KAYNAKÇA</a:t>
            </a:r>
          </a:p>
        </p:txBody>
      </p:sp>
      <p:sp>
        <p:nvSpPr>
          <p:cNvPr id="2" name="İçerik Yer Tutucusu 6">
            <a:extLst>
              <a:ext uri="{FF2B5EF4-FFF2-40B4-BE49-F238E27FC236}">
                <a16:creationId xmlns:a16="http://schemas.microsoft.com/office/drawing/2014/main" id="{06E26C1A-E536-0B18-38CA-33C155526625}"/>
              </a:ext>
            </a:extLst>
          </p:cNvPr>
          <p:cNvSpPr txBox="1">
            <a:spLocks/>
          </p:cNvSpPr>
          <p:nvPr/>
        </p:nvSpPr>
        <p:spPr>
          <a:xfrm>
            <a:off x="531378" y="1196752"/>
            <a:ext cx="11127222" cy="5472608"/>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dirty="0">
                <a:latin typeface="Times New Roman" panose="02020603050405020304" pitchFamily="18" charset="0"/>
                <a:cs typeface="Times New Roman" panose="02020603050405020304" pitchFamily="18" charset="0"/>
                <a:hlinkClick r:id="rId3"/>
              </a:rPr>
              <a:t>https://satis.amazon.com.tr/lojistik?ref_=sdtr_soa_fullfil_n</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4"/>
              </a:rPr>
              <a:t>https://www.aboutamazon.com/what-we-do/delivery-logistics</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5"/>
              </a:rPr>
              <a:t>https://satis.amazon.com.tr/lojistik/kolay-gonderi?ref_=sdtr_soa_es_n</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6"/>
              </a:rPr>
              <a:t>https://satis.amazon.com.tr/ogrenin/amazon-terimleri-sozlugu/anlasmali-lojistik-merkezi</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7"/>
              </a:rPr>
              <a:t>https://www.webtekno.com/jeff-bezos-amazon-kurulusu-h113225.html</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8"/>
              </a:rPr>
              <a:t>https://www.optimazon.com.tr/amazonun-basari-hikayesi-gelecegi/</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9"/>
              </a:rPr>
              <a:t>https://www.aboutamazon.com/what-we-do</a:t>
            </a:r>
          </a:p>
          <a:p>
            <a:pPr>
              <a:lnSpc>
                <a:spcPct val="150000"/>
              </a:lnSpc>
            </a:pPr>
            <a:r>
              <a:rPr lang="tr-TR" sz="1200" dirty="0">
                <a:latin typeface="Times New Roman" panose="02020603050405020304" pitchFamily="18" charset="0"/>
                <a:cs typeface="Times New Roman" panose="02020603050405020304" pitchFamily="18" charset="0"/>
                <a:hlinkClick r:id="rId9"/>
              </a:rPr>
              <a:t>https://satis.amazon.com.tr/satis?ref_=sdtr_soa_sellov_n</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6"/>
              </a:rPr>
              <a:t>https://satis.amazon.com.tr/ogrenin/amazon-terimleri-sozlugu/anlasmali-lojistik-merkezi</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10"/>
              </a:rPr>
              <a:t>https://satis.amazon.com.tr/ogrenin/amazon-terimleri-sozlugu/atil-envanter</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11"/>
              </a:rPr>
              <a:t>https://satis.amazon.com.tr/ogrenin/amazon-terimleri-sozlugu/envanter</a:t>
            </a: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57941"/>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normAutofit/>
          </a:bodyPr>
          <a:lstStyle/>
          <a:p>
            <a:pPr>
              <a:lnSpc>
                <a:spcPct val="150000"/>
              </a:lnSpc>
            </a:pPr>
            <a:endParaRPr lang="tr-TR" sz="1200" dirty="0">
              <a:latin typeface="Times New Roman" panose="02020603050405020304" pitchFamily="18" charset="0"/>
              <a:cs typeface="Times New Roman" panose="02020603050405020304" pitchFamily="18" charset="0"/>
            </a:endParaRPr>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0" y="476672"/>
            <a:ext cx="12191999" cy="666328"/>
          </a:xfrm>
        </p:spPr>
        <p:txBody>
          <a:bodyPr rtlCol="0">
            <a:noAutofit/>
          </a:bodyPr>
          <a:lstStyle/>
          <a:p>
            <a:pPr algn="ctr" rtl="0"/>
            <a:r>
              <a:rPr lang="tr-TR" sz="4000" b="1" dirty="0">
                <a:solidFill>
                  <a:schemeClr val="tx1"/>
                </a:solidFill>
                <a:latin typeface="Times New Roman" panose="02020603050405020304" pitchFamily="18" charset="0"/>
                <a:cs typeface="Times New Roman" panose="02020603050405020304" pitchFamily="18" charset="0"/>
              </a:rPr>
              <a:t>KAYNAKÇA</a:t>
            </a:r>
          </a:p>
        </p:txBody>
      </p:sp>
      <p:sp>
        <p:nvSpPr>
          <p:cNvPr id="2" name="İçerik Yer Tutucusu 6">
            <a:extLst>
              <a:ext uri="{FF2B5EF4-FFF2-40B4-BE49-F238E27FC236}">
                <a16:creationId xmlns:a16="http://schemas.microsoft.com/office/drawing/2014/main" id="{06E26C1A-E536-0B18-38CA-33C155526625}"/>
              </a:ext>
            </a:extLst>
          </p:cNvPr>
          <p:cNvSpPr txBox="1">
            <a:spLocks/>
          </p:cNvSpPr>
          <p:nvPr/>
        </p:nvSpPr>
        <p:spPr>
          <a:xfrm>
            <a:off x="531378" y="1196752"/>
            <a:ext cx="11127222" cy="5472608"/>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dirty="0">
                <a:latin typeface="Times New Roman" panose="02020603050405020304" pitchFamily="18" charset="0"/>
                <a:cs typeface="Times New Roman" panose="02020603050405020304" pitchFamily="18" charset="0"/>
                <a:hlinkClick r:id="rId3"/>
              </a:rPr>
              <a:t>https://satis.amazon.com.tr/ogrenin/amazon-terimleri-sozlugu/avrupa-lojistik-agi</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4"/>
              </a:rPr>
              <a:t>https://satis.amazon.com.tr/ogrenin/amazon-terimleri-sozlugu/seller-central</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5"/>
              </a:rPr>
              <a:t>https://satis.amazon.com.tr/ogrenin/amazon-terimleri-sozlugu/depolama-ucreti</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6"/>
              </a:rPr>
              <a:t>https://www.etradeteacher.com/amazonda-dropshipping-nasil-yapilir/</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7"/>
              </a:rPr>
              <a:t>https://satis.amazon.com.tr/ogrenin/amazon-terimleri-sozlugu/stoksuz-satis-dropshipping</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8"/>
              </a:rPr>
              <a:t>https://www.manaycpa.com/tr/blog-tr/amazon-depolama-ve-fulfillment-servisleri-nasil-calisir/</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9"/>
              </a:rPr>
              <a:t>https://satis.amazon.com.tr/ogrenin/amazon-terimleri-sozlugu/transferwise</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10"/>
              </a:rPr>
              <a:t>https://www.log.com.tr/amazonun-depolarinda-kullandigi-en-son-robot-pegasus-video/</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11"/>
              </a:rPr>
              <a:t>https://www.aboutamazon.com/new/transportation/amazon-robot-sparrow-streamlines-order-fulfillment-process</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12"/>
              </a:rPr>
              <a:t>https://satis.amazon.com.tr/lojistik/amazon-lojistik?ld=SETRFBAADGog_12643617989_120891881020_kwd-469931808394_b_630435782602_c_asret_</a:t>
            </a:r>
            <a:endParaRPr lang="tr-TR" sz="1200" dirty="0">
              <a:latin typeface="Times New Roman" panose="02020603050405020304" pitchFamily="18" charset="0"/>
              <a:cs typeface="Times New Roman" panose="02020603050405020304" pitchFamily="18" charset="0"/>
            </a:endParaRPr>
          </a:p>
          <a:p>
            <a:pPr>
              <a:lnSpc>
                <a:spcPct val="150000"/>
              </a:lnSpc>
            </a:pPr>
            <a:r>
              <a:rPr lang="tr-TR" sz="1200" dirty="0">
                <a:latin typeface="Times New Roman" panose="02020603050405020304" pitchFamily="18" charset="0"/>
                <a:cs typeface="Times New Roman" panose="02020603050405020304" pitchFamily="18" charset="0"/>
                <a:hlinkClick r:id="rId13"/>
              </a:rPr>
              <a:t>https://satis.amazon.com.tr/satis/baslangic-kilavuzu?ref_=sdtr_soa_tbg_n</a:t>
            </a: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a:p>
            <a:pPr>
              <a:lnSpc>
                <a:spcPct val="150000"/>
              </a:lnSpc>
            </a:pPr>
            <a:endParaRPr lang="tr-T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84341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688"/>
            <a:ext cx="12191999" cy="1296144"/>
          </a:xfrm>
        </p:spPr>
        <p:txBody>
          <a:bodyPr rtlCol="0">
            <a:normAutofit/>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Kurulma Süreci</a:t>
            </a:r>
            <a:endParaRPr lang="en-US" sz="4000" dirty="0">
              <a:solidFill>
                <a:schemeClr val="tx1"/>
              </a:solidFill>
              <a:latin typeface="Times New Roman" panose="02020603050405020304" pitchFamily="18" charset="0"/>
              <a:cs typeface="Times New Roman" panose="02020603050405020304" pitchFamily="18" charset="0"/>
            </a:endParaRPr>
          </a:p>
          <a:p>
            <a:pPr algn="ctr" rtl="0"/>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A2A200EE-46FB-9808-9AC6-79C9ADAC0A25}"/>
              </a:ext>
            </a:extLst>
          </p:cNvPr>
          <p:cNvSpPr txBox="1">
            <a:spLocks/>
          </p:cNvSpPr>
          <p:nvPr/>
        </p:nvSpPr>
        <p:spPr>
          <a:xfrm>
            <a:off x="568048" y="1772816"/>
            <a:ext cx="5564622" cy="2958275"/>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dirty="0">
                <a:latin typeface="Times New Roman" panose="02020603050405020304" pitchFamily="18" charset="0"/>
                <a:cs typeface="Times New Roman" panose="02020603050405020304" pitchFamily="18" charset="0"/>
              </a:rPr>
              <a:t>Yola online bir kitapçı olarak çıkan şirket, zaman içinde dünyanın en büyük online perakendecisi haline gelmiş durumdadır.</a:t>
            </a:r>
          </a:p>
          <a:p>
            <a:pPr>
              <a:lnSpc>
                <a:spcPct val="150000"/>
              </a:lnSpc>
            </a:pPr>
            <a:r>
              <a:rPr lang="tr-TR" sz="1200" b="0" i="0" dirty="0">
                <a:effectLst/>
                <a:latin typeface="Times New Roman" panose="02020603050405020304" pitchFamily="18" charset="0"/>
                <a:cs typeface="Times New Roman" panose="02020603050405020304" pitchFamily="18" charset="0"/>
              </a:rPr>
              <a:t>Amazon’da tüketici elektroniğinden ev araç-gereçlerine ve çocuk oyuncaklarına kadar birçok ürün satılmaktadır. </a:t>
            </a:r>
            <a:r>
              <a:rPr lang="tr-TR" sz="1200" i="0" dirty="0">
                <a:effectLst/>
                <a:latin typeface="Times New Roman" panose="02020603050405020304" pitchFamily="18" charset="0"/>
                <a:cs typeface="Times New Roman" panose="02020603050405020304" pitchFamily="18" charset="0"/>
              </a:rPr>
              <a:t>Ancak Amazon’u rakiplerinden güçlü kılan daha fazla ürün çeşitliliğine sahip olması değil müşteri memnuniyetini en önemli değer olarak</a:t>
            </a:r>
            <a:r>
              <a:rPr lang="tr-TR" sz="1200" b="1" i="0" dirty="0">
                <a:effectLst/>
                <a:latin typeface="Times New Roman" panose="02020603050405020304" pitchFamily="18" charset="0"/>
                <a:cs typeface="Times New Roman" panose="02020603050405020304" pitchFamily="18" charset="0"/>
              </a:rPr>
              <a:t> </a:t>
            </a:r>
            <a:r>
              <a:rPr lang="tr-TR" sz="1200" i="0" dirty="0">
                <a:effectLst/>
                <a:latin typeface="Times New Roman" panose="02020603050405020304" pitchFamily="18" charset="0"/>
                <a:cs typeface="Times New Roman" panose="02020603050405020304" pitchFamily="18" charset="0"/>
              </a:rPr>
              <a:t>görmesidir. </a:t>
            </a:r>
          </a:p>
          <a:p>
            <a:pPr>
              <a:lnSpc>
                <a:spcPct val="150000"/>
              </a:lnSpc>
            </a:pPr>
            <a:r>
              <a:rPr lang="tr-TR" sz="1200" b="0" i="0" dirty="0">
                <a:effectLst/>
                <a:latin typeface="Times New Roman" panose="02020603050405020304" pitchFamily="18" charset="0"/>
                <a:cs typeface="Times New Roman" panose="02020603050405020304" pitchFamily="18" charset="0"/>
              </a:rPr>
              <a:t>Bunun yanında web sitesinde de akıcı bir deneyim sunulmaktadır. Müşterilerin önceki siparişlerinden elde edilen verilerle aynı türden başka ürünler öneren bir sistemi bulunmaktadır. Benzer şekilde ürünleri yorumlama ve puanlama sistemi ile müşterilerin hangi ürünü alacağı konusunda karar vermesi kolaylaştırmaktadır.</a:t>
            </a:r>
            <a:endParaRPr lang="tr-TR" sz="12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30BACF5A-966F-A9E1-836F-1EABFE368A6B}"/>
              </a:ext>
            </a:extLst>
          </p:cNvPr>
          <p:cNvPicPr>
            <a:picLocks noChangeAspect="1"/>
          </p:cNvPicPr>
          <p:nvPr/>
        </p:nvPicPr>
        <p:blipFill>
          <a:blip r:embed="rId3"/>
          <a:stretch>
            <a:fillRect/>
          </a:stretch>
        </p:blipFill>
        <p:spPr>
          <a:xfrm>
            <a:off x="6312024" y="1829544"/>
            <a:ext cx="5040560" cy="3061059"/>
          </a:xfrm>
          <a:prstGeom prst="rect">
            <a:avLst/>
          </a:prstGeom>
        </p:spPr>
      </p:pic>
    </p:spTree>
    <p:extLst>
      <p:ext uri="{BB962C8B-B14F-4D97-AF65-F5344CB8AC3E}">
        <p14:creationId xmlns:p14="http://schemas.microsoft.com/office/powerpoint/2010/main" val="276940479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688"/>
            <a:ext cx="12191999" cy="1296144"/>
          </a:xfrm>
        </p:spPr>
        <p:txBody>
          <a:bodyPr rtlCol="0">
            <a:normAutofit/>
          </a:bodyPr>
          <a:lstStyle/>
          <a:p>
            <a:pPr algn="ctr"/>
            <a:r>
              <a:rPr lang="tr-TR" sz="4000" b="1" i="0" dirty="0">
                <a:solidFill>
                  <a:srgbClr val="000000"/>
                </a:solidFill>
                <a:effectLst/>
                <a:latin typeface="Times New Roman" panose="02020603050405020304" pitchFamily="18" charset="0"/>
                <a:cs typeface="Times New Roman" panose="02020603050405020304" pitchFamily="18" charset="0"/>
              </a:rPr>
              <a:t>Amazon’un Kurulma Süreci</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42DBBE3D-C12E-FD9A-F5D9-B665D67C6469}"/>
              </a:ext>
            </a:extLst>
          </p:cNvPr>
          <p:cNvSpPr txBox="1">
            <a:spLocks/>
          </p:cNvSpPr>
          <p:nvPr/>
        </p:nvSpPr>
        <p:spPr>
          <a:xfrm>
            <a:off x="839416" y="1772816"/>
            <a:ext cx="5040560" cy="4248472"/>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dirty="0">
                <a:latin typeface="Times New Roman" panose="02020603050405020304" pitchFamily="18" charset="0"/>
                <a:cs typeface="Times New Roman" panose="02020603050405020304" pitchFamily="18" charset="0"/>
              </a:rPr>
              <a:t>H</a:t>
            </a:r>
            <a:r>
              <a:rPr lang="tr-TR" sz="1200" b="0" i="0" dirty="0">
                <a:effectLst/>
                <a:latin typeface="Times New Roman" panose="02020603050405020304" pitchFamily="18" charset="0"/>
                <a:cs typeface="Times New Roman" panose="02020603050405020304" pitchFamily="18" charset="0"/>
              </a:rPr>
              <a:t>emen hemen bütün endüstriye el atmış olan Amazon, bulut sistemi (</a:t>
            </a:r>
            <a:r>
              <a:rPr lang="tr-TR" sz="1200" b="0" i="0" dirty="0" err="1">
                <a:effectLst/>
                <a:latin typeface="Times New Roman" panose="02020603050405020304" pitchFamily="18" charset="0"/>
                <a:cs typeface="Times New Roman" panose="02020603050405020304" pitchFamily="18" charset="0"/>
              </a:rPr>
              <a:t>Aws</a:t>
            </a:r>
            <a:r>
              <a:rPr lang="tr-TR" sz="1200" b="0" i="0" dirty="0">
                <a:effectLst/>
                <a:latin typeface="Times New Roman" panose="02020603050405020304" pitchFamily="18" charset="0"/>
                <a:cs typeface="Times New Roman" panose="02020603050405020304" pitchFamily="18" charset="0"/>
              </a:rPr>
              <a:t>), Alexa gibi bir çok teknolojik ürünü ve servisi insanlara sunmuştur.</a:t>
            </a:r>
          </a:p>
          <a:p>
            <a:pPr algn="l">
              <a:lnSpc>
                <a:spcPct val="150000"/>
              </a:lnSpc>
            </a:pPr>
            <a:r>
              <a:rPr lang="tr-TR" sz="1200" b="0" i="0" dirty="0">
                <a:solidFill>
                  <a:srgbClr val="222222"/>
                </a:solidFill>
                <a:effectLst/>
                <a:latin typeface="Times New Roman" panose="02020603050405020304" pitchFamily="18" charset="0"/>
                <a:cs typeface="Times New Roman" panose="02020603050405020304" pitchFamily="18" charset="0"/>
              </a:rPr>
              <a:t>Amazon, AWS portföyünü bulut bilişim platformu olan </a:t>
            </a:r>
            <a:r>
              <a:rPr lang="tr-TR" sz="1200" b="0" i="0" dirty="0" err="1">
                <a:solidFill>
                  <a:srgbClr val="222222"/>
                </a:solidFill>
                <a:effectLst/>
                <a:latin typeface="Times New Roman" panose="02020603050405020304" pitchFamily="18" charset="0"/>
                <a:cs typeface="Times New Roman" panose="02020603050405020304" pitchFamily="18" charset="0"/>
              </a:rPr>
              <a:t>Elastic</a:t>
            </a:r>
            <a:r>
              <a:rPr lang="tr-TR" sz="1200" b="0" i="0" dirty="0">
                <a:solidFill>
                  <a:srgbClr val="222222"/>
                </a:solidFill>
                <a:effectLst/>
                <a:latin typeface="Times New Roman" panose="02020603050405020304" pitchFamily="18" charset="0"/>
                <a:cs typeface="Times New Roman" panose="02020603050405020304" pitchFamily="18" charset="0"/>
              </a:rPr>
              <a:t> </a:t>
            </a:r>
            <a:r>
              <a:rPr lang="tr-TR" sz="1200" b="0" i="0" dirty="0" err="1">
                <a:solidFill>
                  <a:srgbClr val="222222"/>
                </a:solidFill>
                <a:effectLst/>
                <a:latin typeface="Times New Roman" panose="02020603050405020304" pitchFamily="18" charset="0"/>
                <a:cs typeface="Times New Roman" panose="02020603050405020304" pitchFamily="18" charset="0"/>
              </a:rPr>
              <a:t>Compute</a:t>
            </a:r>
            <a:r>
              <a:rPr lang="tr-TR" sz="1200" b="0" i="0" dirty="0">
                <a:solidFill>
                  <a:srgbClr val="222222"/>
                </a:solidFill>
                <a:effectLst/>
                <a:latin typeface="Times New Roman" panose="02020603050405020304" pitchFamily="18" charset="0"/>
                <a:cs typeface="Times New Roman" panose="02020603050405020304" pitchFamily="18" charset="0"/>
              </a:rPr>
              <a:t> Cloud (EC2) ile genişletti ve daha sonra da buna Basit Depolama Hizmeti (S3) eklenmiştir. </a:t>
            </a:r>
          </a:p>
          <a:p>
            <a:pPr algn="l">
              <a:lnSpc>
                <a:spcPct val="150000"/>
              </a:lnSpc>
            </a:pPr>
            <a:r>
              <a:rPr lang="tr-TR" sz="1200" b="0" i="0" dirty="0">
                <a:solidFill>
                  <a:srgbClr val="222222"/>
                </a:solidFill>
                <a:effectLst/>
                <a:latin typeface="Times New Roman" panose="02020603050405020304" pitchFamily="18" charset="0"/>
                <a:cs typeface="Times New Roman" panose="02020603050405020304" pitchFamily="18" charset="0"/>
              </a:rPr>
              <a:t>Şirketin EC2 ve S3 gibi</a:t>
            </a:r>
            <a:r>
              <a:rPr lang="tr-TR" sz="1200" b="1" i="0" dirty="0">
                <a:solidFill>
                  <a:srgbClr val="222222"/>
                </a:solidFill>
                <a:effectLst/>
                <a:latin typeface="Times New Roman" panose="02020603050405020304" pitchFamily="18" charset="0"/>
                <a:cs typeface="Times New Roman" panose="02020603050405020304" pitchFamily="18" charset="0"/>
              </a:rPr>
              <a:t> </a:t>
            </a:r>
            <a:r>
              <a:rPr lang="tr-TR" sz="1200" i="0" dirty="0">
                <a:solidFill>
                  <a:srgbClr val="222222"/>
                </a:solidFill>
                <a:effectLst/>
                <a:latin typeface="Times New Roman" panose="02020603050405020304" pitchFamily="18" charset="0"/>
                <a:cs typeface="Times New Roman" panose="02020603050405020304" pitchFamily="18" charset="0"/>
              </a:rPr>
              <a:t>dijital hizmetlerle </a:t>
            </a:r>
            <a:r>
              <a:rPr lang="tr-TR" sz="1200" b="0" i="0" dirty="0">
                <a:solidFill>
                  <a:srgbClr val="222222"/>
                </a:solidFill>
                <a:effectLst/>
                <a:latin typeface="Times New Roman" panose="02020603050405020304" pitchFamily="18" charset="0"/>
                <a:cs typeface="Times New Roman" panose="02020603050405020304" pitchFamily="18" charset="0"/>
              </a:rPr>
              <a:t>genişlemesi kazancını da önemli ölçüde arttıracaktı. Bu iki hizmet bugün </a:t>
            </a:r>
            <a:r>
              <a:rPr lang="tr-TR" sz="1200" b="0" i="0" dirty="0" err="1">
                <a:solidFill>
                  <a:srgbClr val="222222"/>
                </a:solidFill>
                <a:effectLst/>
                <a:latin typeface="Times New Roman" panose="02020603050405020304" pitchFamily="18" charset="0"/>
                <a:cs typeface="Times New Roman" panose="02020603050405020304" pitchFamily="18" charset="0"/>
              </a:rPr>
              <a:t>AWS’nin</a:t>
            </a:r>
            <a:r>
              <a:rPr lang="tr-TR" sz="1200" b="0" i="0" dirty="0">
                <a:solidFill>
                  <a:srgbClr val="222222"/>
                </a:solidFill>
                <a:effectLst/>
                <a:latin typeface="Times New Roman" panose="02020603050405020304" pitchFamily="18" charset="0"/>
                <a:cs typeface="Times New Roman" panose="02020603050405020304" pitchFamily="18" charset="0"/>
              </a:rPr>
              <a:t> gelirinin büyük bir kısmını oluşturmaktadır. </a:t>
            </a:r>
            <a:endParaRPr lang="tr-TR" sz="1200" b="0" i="0" dirty="0">
              <a:effectLst/>
              <a:latin typeface="Times New Roman" panose="02020603050405020304" pitchFamily="18" charset="0"/>
              <a:cs typeface="Times New Roman" panose="02020603050405020304" pitchFamily="18" charset="0"/>
            </a:endParaRPr>
          </a:p>
          <a:p>
            <a:pPr>
              <a:lnSpc>
                <a:spcPct val="150000"/>
              </a:lnSpc>
            </a:pPr>
            <a:r>
              <a:rPr lang="tr-TR" sz="1200" b="0" i="0" dirty="0">
                <a:effectLst/>
                <a:latin typeface="Times New Roman" panose="02020603050405020304" pitchFamily="18" charset="0"/>
                <a:cs typeface="Times New Roman" panose="02020603050405020304" pitchFamily="18" charset="0"/>
              </a:rPr>
              <a:t>Fakat Amazon’un en büyük buluşu, Kasım 2007’de piyasaya sürdükleri </a:t>
            </a:r>
            <a:r>
              <a:rPr lang="tr-TR" sz="1200" b="0" i="0" dirty="0" err="1">
                <a:effectLst/>
                <a:latin typeface="Times New Roman" panose="02020603050405020304" pitchFamily="18" charset="0"/>
                <a:cs typeface="Times New Roman" panose="02020603050405020304" pitchFamily="18" charset="0"/>
              </a:rPr>
              <a:t>Kindle</a:t>
            </a:r>
            <a:r>
              <a:rPr lang="tr-TR" sz="1200" b="0" i="0" dirty="0">
                <a:effectLst/>
                <a:latin typeface="Times New Roman" panose="02020603050405020304" pitchFamily="18" charset="0"/>
                <a:cs typeface="Times New Roman" panose="02020603050405020304" pitchFamily="18" charset="0"/>
              </a:rPr>
              <a:t> e-kitap oldu ve bu şirketin büyümesinde çok büyük bir yarar sağlamıştır.</a:t>
            </a:r>
            <a:endParaRPr lang="tr-TR" sz="12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15CAFB3E-092E-93B4-6EE1-755B70032181}"/>
              </a:ext>
            </a:extLst>
          </p:cNvPr>
          <p:cNvPicPr>
            <a:picLocks noChangeAspect="1"/>
          </p:cNvPicPr>
          <p:nvPr/>
        </p:nvPicPr>
        <p:blipFill>
          <a:blip r:embed="rId3"/>
          <a:stretch>
            <a:fillRect/>
          </a:stretch>
        </p:blipFill>
        <p:spPr>
          <a:xfrm>
            <a:off x="6275001" y="1768401"/>
            <a:ext cx="3518226" cy="1977214"/>
          </a:xfrm>
          <a:prstGeom prst="rect">
            <a:avLst/>
          </a:prstGeom>
        </p:spPr>
      </p:pic>
      <p:pic>
        <p:nvPicPr>
          <p:cNvPr id="6" name="Resim 5">
            <a:extLst>
              <a:ext uri="{FF2B5EF4-FFF2-40B4-BE49-F238E27FC236}">
                <a16:creationId xmlns:a16="http://schemas.microsoft.com/office/drawing/2014/main" id="{3899E071-0D5C-B71D-1888-5ED6429A5116}"/>
              </a:ext>
            </a:extLst>
          </p:cNvPr>
          <p:cNvPicPr>
            <a:picLocks noChangeAspect="1"/>
          </p:cNvPicPr>
          <p:nvPr/>
        </p:nvPicPr>
        <p:blipFill>
          <a:blip r:embed="rId4"/>
          <a:stretch>
            <a:fillRect/>
          </a:stretch>
        </p:blipFill>
        <p:spPr>
          <a:xfrm>
            <a:off x="8009295" y="4014796"/>
            <a:ext cx="3518226" cy="2007314"/>
          </a:xfrm>
          <a:prstGeom prst="rect">
            <a:avLst/>
          </a:prstGeom>
        </p:spPr>
      </p:pic>
    </p:spTree>
    <p:extLst>
      <p:ext uri="{BB962C8B-B14F-4D97-AF65-F5344CB8AC3E}">
        <p14:creationId xmlns:p14="http://schemas.microsoft.com/office/powerpoint/2010/main" val="152617227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688"/>
            <a:ext cx="12192000" cy="1296144"/>
          </a:xfrm>
        </p:spPr>
        <p:txBody>
          <a:bodyPr rtlCol="0">
            <a:normAutofit/>
          </a:bodyPr>
          <a:lstStyle/>
          <a:p>
            <a:pPr algn="ctr"/>
            <a:r>
              <a:rPr lang="tr-TR" sz="4000" b="1" i="0" dirty="0">
                <a:solidFill>
                  <a:schemeClr val="tx1"/>
                </a:solidFill>
                <a:effectLst/>
                <a:latin typeface="Times New Roman" panose="02020603050405020304" pitchFamily="18" charset="0"/>
                <a:cs typeface="Times New Roman" panose="02020603050405020304" pitchFamily="18" charset="0"/>
              </a:rPr>
              <a:t>Amazon Pazaryeri</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012DE129-0424-4D06-8074-EAD652CC3D1C}"/>
              </a:ext>
            </a:extLst>
          </p:cNvPr>
          <p:cNvSpPr txBox="1">
            <a:spLocks/>
          </p:cNvSpPr>
          <p:nvPr/>
        </p:nvSpPr>
        <p:spPr>
          <a:xfrm>
            <a:off x="850744" y="1774812"/>
            <a:ext cx="5173247" cy="4608512"/>
          </a:xfrm>
          <a:prstGeom prst="rect">
            <a:avLst/>
          </a:prstGeom>
        </p:spPr>
        <p:txBody>
          <a:bodyPr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70000"/>
              </a:lnSpc>
            </a:pPr>
            <a:r>
              <a:rPr lang="tr-TR" sz="1200" b="0" i="0" dirty="0">
                <a:effectLst/>
                <a:latin typeface="Times New Roman" panose="02020603050405020304" pitchFamily="18" charset="0"/>
                <a:cs typeface="Times New Roman" panose="02020603050405020304" pitchFamily="18" charset="0"/>
              </a:rPr>
              <a:t> J. </a:t>
            </a:r>
            <a:r>
              <a:rPr lang="tr-TR" sz="1200" b="0" i="0" dirty="0" err="1">
                <a:effectLst/>
                <a:latin typeface="Times New Roman" panose="02020603050405020304" pitchFamily="18" charset="0"/>
                <a:cs typeface="Times New Roman" panose="02020603050405020304" pitchFamily="18" charset="0"/>
              </a:rPr>
              <a:t>Bezos’a</a:t>
            </a:r>
            <a:r>
              <a:rPr lang="tr-TR" sz="1200" b="0" i="0" dirty="0">
                <a:effectLst/>
                <a:latin typeface="Times New Roman" panose="02020603050405020304" pitchFamily="18" charset="0"/>
                <a:cs typeface="Times New Roman" panose="02020603050405020304" pitchFamily="18" charset="0"/>
              </a:rPr>
              <a:t> göre Amazon hiçbir zaman sadece tüketici ürünleri satan bir perakendeci olmadı. J. </a:t>
            </a:r>
            <a:r>
              <a:rPr lang="tr-TR" sz="1200" b="0" i="0" dirty="0" err="1">
                <a:effectLst/>
                <a:latin typeface="Times New Roman" panose="02020603050405020304" pitchFamily="18" charset="0"/>
                <a:cs typeface="Times New Roman" panose="02020603050405020304" pitchFamily="18" charset="0"/>
              </a:rPr>
              <a:t>Bezos’a</a:t>
            </a:r>
            <a:r>
              <a:rPr lang="tr-TR" sz="1200" b="0" i="0" dirty="0">
                <a:effectLst/>
                <a:latin typeface="Times New Roman" panose="02020603050405020304" pitchFamily="18" charset="0"/>
                <a:cs typeface="Times New Roman" panose="02020603050405020304" pitchFamily="18" charset="0"/>
              </a:rPr>
              <a:t> göre Amazon, en başından beri, asıl işi müşterilerinin online işlemlerini kolaylaştırmak olan bir teknoloji şirketidir.</a:t>
            </a:r>
            <a:endParaRPr lang="tr-TR" sz="1200" dirty="0">
              <a:latin typeface="Times New Roman" panose="02020603050405020304" pitchFamily="18" charset="0"/>
              <a:cs typeface="Times New Roman" panose="02020603050405020304" pitchFamily="18" charset="0"/>
            </a:endParaRPr>
          </a:p>
          <a:p>
            <a:pPr>
              <a:lnSpc>
                <a:spcPct val="170000"/>
              </a:lnSpc>
            </a:pPr>
            <a:r>
              <a:rPr lang="tr-TR" sz="1200" b="0" i="0" dirty="0">
                <a:effectLst/>
                <a:latin typeface="Times New Roman" panose="02020603050405020304" pitchFamily="18" charset="0"/>
                <a:cs typeface="Times New Roman" panose="02020603050405020304" pitchFamily="18" charset="0"/>
              </a:rPr>
              <a:t>Amazon Pazaryeri, ürünlerin Amazon satış ortakları tarafından satışa sunulduğu Amazon mağazasıdır. Amazon profesyonel satış hesabı ile ürünlerinizi tek bir hesaptan birden çok Amazon mağazasında satışa açabilirsiniz.</a:t>
            </a:r>
            <a:endParaRPr lang="tr-TR" sz="1200" b="0" i="0" dirty="0">
              <a:solidFill>
                <a:srgbClr val="232F3E"/>
              </a:solidFill>
              <a:effectLst/>
              <a:latin typeface="Times New Roman" panose="02020603050405020304" pitchFamily="18" charset="0"/>
              <a:cs typeface="Times New Roman" panose="02020603050405020304" pitchFamily="18" charset="0"/>
            </a:endParaRPr>
          </a:p>
          <a:p>
            <a:pPr>
              <a:lnSpc>
                <a:spcPct val="170000"/>
              </a:lnSpc>
            </a:pPr>
            <a:r>
              <a:rPr lang="tr-TR" sz="1200" dirty="0">
                <a:latin typeface="Times New Roman" panose="02020603050405020304" pitchFamily="18" charset="0"/>
                <a:cs typeface="Times New Roman" panose="02020603050405020304" pitchFamily="18" charset="0"/>
              </a:rPr>
              <a:t>Amazon </a:t>
            </a:r>
            <a:r>
              <a:rPr lang="tr-TR" sz="1200" b="0" i="0" dirty="0">
                <a:effectLst/>
                <a:latin typeface="Times New Roman" panose="02020603050405020304" pitchFamily="18" charset="0"/>
                <a:cs typeface="Times New Roman" panose="02020603050405020304" pitchFamily="18" charset="0"/>
              </a:rPr>
              <a:t>yıllar içinde gelişmesine rağmen, müşterilerin daha düşük fiyatlar, daha iyi seçim ve uygun hizmetler için istekleri sabittir. Bugün, Amazon müşterileri aradıklarını çevrimiçi olarak ve yüz yüze bulabilmektedirler.</a:t>
            </a:r>
          </a:p>
          <a:p>
            <a:pPr>
              <a:lnSpc>
                <a:spcPct val="150000"/>
              </a:lnSpc>
            </a:pPr>
            <a:r>
              <a:rPr lang="tr-TR" sz="1200" b="0" i="0" dirty="0">
                <a:effectLst/>
                <a:latin typeface="Times New Roman" panose="02020603050405020304" pitchFamily="18" charset="0"/>
                <a:cs typeface="Times New Roman" panose="02020603050405020304" pitchFamily="18" charset="0"/>
              </a:rPr>
              <a:t> Kapılarına kadar taze ürünler teslim etmekten film, müzik ve daha fazlasını oluşturup dağıtmaya kadar her zaman müşterilerimizi memnun etmenin yeni yollarını bulmaktadırlar.</a:t>
            </a:r>
          </a:p>
          <a:p>
            <a:endParaRPr lang="tr-TR" sz="1200" dirty="0"/>
          </a:p>
        </p:txBody>
      </p:sp>
      <p:pic>
        <p:nvPicPr>
          <p:cNvPr id="6" name="Resim 5">
            <a:extLst>
              <a:ext uri="{FF2B5EF4-FFF2-40B4-BE49-F238E27FC236}">
                <a16:creationId xmlns:a16="http://schemas.microsoft.com/office/drawing/2014/main" id="{D92E8C4C-2BD9-F3BE-905D-36A0411FF42B}"/>
              </a:ext>
            </a:extLst>
          </p:cNvPr>
          <p:cNvPicPr>
            <a:picLocks noChangeAspect="1"/>
          </p:cNvPicPr>
          <p:nvPr/>
        </p:nvPicPr>
        <p:blipFill>
          <a:blip r:embed="rId3"/>
          <a:stretch>
            <a:fillRect/>
          </a:stretch>
        </p:blipFill>
        <p:spPr>
          <a:xfrm>
            <a:off x="6240016" y="2060848"/>
            <a:ext cx="5268317" cy="3600400"/>
          </a:xfrm>
          <a:prstGeom prst="rect">
            <a:avLst/>
          </a:prstGeom>
        </p:spPr>
      </p:pic>
    </p:spTree>
    <p:extLst>
      <p:ext uri="{BB962C8B-B14F-4D97-AF65-F5344CB8AC3E}">
        <p14:creationId xmlns:p14="http://schemas.microsoft.com/office/powerpoint/2010/main" val="112281587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409E2A36-608A-49E8-E672-CA049603D307}"/>
              </a:ext>
            </a:extLst>
          </p:cNvPr>
          <p:cNvSpPr>
            <a:spLocks noGrp="1"/>
          </p:cNvSpPr>
          <p:nvPr>
            <p:ph type="body" sz="quarter" idx="20"/>
          </p:nvPr>
        </p:nvSpPr>
        <p:spPr>
          <a:xfrm>
            <a:off x="0" y="0"/>
            <a:ext cx="12191999" cy="6858000"/>
          </a:xfrm>
          <a:gradFill>
            <a:gsLst>
              <a:gs pos="100000">
                <a:schemeClr val="accent1">
                  <a:lumMod val="20000"/>
                  <a:lumOff val="80000"/>
                </a:schemeClr>
              </a:gs>
              <a:gs pos="100000">
                <a:schemeClr val="accent1">
                  <a:lumMod val="45000"/>
                  <a:lumOff val="55000"/>
                </a:schemeClr>
              </a:gs>
              <a:gs pos="3000">
                <a:srgbClr val="F69E1D">
                  <a:lumMod val="50000"/>
                  <a:lumOff val="50000"/>
                </a:srgbClr>
              </a:gs>
            </a:gsLst>
            <a:lin ang="5400000" scaled="1"/>
          </a:gradFill>
          <a:ln>
            <a:noFill/>
          </a:ln>
        </p:spPr>
        <p:txBody>
          <a:bodyPr/>
          <a:lstStyle/>
          <a:p>
            <a:endParaRPr lang="tr-TR" dirty="0"/>
          </a:p>
        </p:txBody>
      </p:sp>
      <p:sp>
        <p:nvSpPr>
          <p:cNvPr id="7" name="Alt Başlık 6">
            <a:extLst>
              <a:ext uri="{FF2B5EF4-FFF2-40B4-BE49-F238E27FC236}">
                <a16:creationId xmlns:a16="http://schemas.microsoft.com/office/drawing/2014/main" id="{606F8B2E-A7F5-4413-BEED-BFF7C3D9FF78}"/>
              </a:ext>
            </a:extLst>
          </p:cNvPr>
          <p:cNvSpPr>
            <a:spLocks noGrp="1"/>
          </p:cNvSpPr>
          <p:nvPr>
            <p:ph sz="quarter" idx="19"/>
          </p:nvPr>
        </p:nvSpPr>
        <p:spPr>
          <a:xfrm>
            <a:off x="-1" y="620688"/>
            <a:ext cx="12192000" cy="1296144"/>
          </a:xfrm>
        </p:spPr>
        <p:txBody>
          <a:bodyPr rtlCol="0">
            <a:normAutofit/>
          </a:bodyPr>
          <a:lstStyle/>
          <a:p>
            <a:pPr algn="ctr" rtl="0"/>
            <a:r>
              <a:rPr lang="en-US" sz="4000" b="1" dirty="0">
                <a:solidFill>
                  <a:schemeClr val="tx1"/>
                </a:solidFill>
                <a:latin typeface="Times New Roman" panose="02020603050405020304" pitchFamily="18" charset="0"/>
                <a:cs typeface="Times New Roman" panose="02020603050405020304" pitchFamily="18" charset="0"/>
              </a:rPr>
              <a:t>Seller Central</a:t>
            </a:r>
          </a:p>
          <a:p>
            <a:pPr algn="ctr" rtl="0"/>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 name="İçerik Yer Tutucusu 6">
            <a:extLst>
              <a:ext uri="{FF2B5EF4-FFF2-40B4-BE49-F238E27FC236}">
                <a16:creationId xmlns:a16="http://schemas.microsoft.com/office/drawing/2014/main" id="{012DE129-0424-4D06-8074-EAD652CC3D1C}"/>
              </a:ext>
            </a:extLst>
          </p:cNvPr>
          <p:cNvSpPr txBox="1">
            <a:spLocks/>
          </p:cNvSpPr>
          <p:nvPr/>
        </p:nvSpPr>
        <p:spPr>
          <a:xfrm>
            <a:off x="911424" y="1916832"/>
            <a:ext cx="5042582" cy="2839259"/>
          </a:xfrm>
          <a:prstGeom prst="rect">
            <a:avLst/>
          </a:prstGeom>
        </p:spPr>
        <p:txBody>
          <a:bodyPr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Calibri" panose="020F0502020204030204" pitchFamily="34" charset="0"/>
                <a:ea typeface="+mn-ea"/>
                <a:cs typeface="+mn-cs"/>
              </a:defRPr>
            </a:lvl1pPr>
            <a:lvl2pPr marL="457200" indent="-230400" eaLnBrk="1" hangingPunct="1">
              <a:lnSpc>
                <a:spcPct val="90000"/>
              </a:lnSpc>
              <a:spcBef>
                <a:spcPts val="200"/>
              </a:spcBef>
              <a:spcAft>
                <a:spcPts val="400"/>
              </a:spcAft>
              <a:buFont typeface="Arial" panose="020B0604020202020204" pitchFamily="34" charset="0"/>
              <a:buChar char="•"/>
              <a:defRPr/>
            </a:lvl2pPr>
            <a:lvl3pPr marL="687600" indent="-230400" eaLnBrk="1" hangingPunct="1">
              <a:lnSpc>
                <a:spcPct val="90000"/>
              </a:lnSpc>
              <a:spcBef>
                <a:spcPts val="200"/>
              </a:spcBef>
              <a:spcAft>
                <a:spcPts val="400"/>
              </a:spcAft>
              <a:buFont typeface="Arial" panose="020B0604020202020204" pitchFamily="34" charset="0"/>
              <a:buChar char="•"/>
              <a:defRPr sz="1600"/>
            </a:lvl3pPr>
            <a:lvl4pPr marL="914400" indent="-230400" eaLnBrk="1" hangingPunct="1">
              <a:lnSpc>
                <a:spcPct val="90000"/>
              </a:lnSpc>
              <a:spcBef>
                <a:spcPts val="200"/>
              </a:spcBef>
              <a:spcAft>
                <a:spcPts val="400"/>
              </a:spcAft>
              <a:buFont typeface="Arial" panose="020B0604020202020204" pitchFamily="34" charset="0"/>
              <a:buChar char="•"/>
              <a:defRPr sz="1400"/>
            </a:lvl4pPr>
            <a:lvl5pPr marL="1144800" indent="-230400" eaLnBrk="1" hangingPunct="1">
              <a:lnSpc>
                <a:spcPct val="90000"/>
              </a:lnSpc>
              <a:spcBef>
                <a:spcPts val="200"/>
              </a:spcBef>
              <a:spcAft>
                <a:spcPts val="400"/>
              </a:spcAft>
              <a:buFont typeface="Arial" panose="020B0604020202020204" pitchFamily="34" charset="0"/>
              <a:buChar char="•"/>
              <a:defRPr sz="1400"/>
            </a:lvl5pPr>
          </a:lstStyle>
          <a:p>
            <a:pPr>
              <a:lnSpc>
                <a:spcPct val="150000"/>
              </a:lnSpc>
            </a:pPr>
            <a:r>
              <a:rPr lang="tr-TR" sz="1200" b="0" i="0" dirty="0">
                <a:effectLst/>
                <a:latin typeface="Times New Roman" panose="02020603050405020304" pitchFamily="18" charset="0"/>
                <a:cs typeface="Times New Roman" panose="02020603050405020304" pitchFamily="18" charset="0"/>
              </a:rPr>
              <a:t>Amazon Türkiye'de satıcı olarak kaydolduğunuzda Seller Central hesabınıza erişebilirsiniz. Seller </a:t>
            </a:r>
            <a:r>
              <a:rPr lang="tr-TR" sz="1200" b="0" i="0" dirty="0" err="1">
                <a:effectLst/>
                <a:latin typeface="Times New Roman" panose="02020603050405020304" pitchFamily="18" charset="0"/>
                <a:cs typeface="Times New Roman" panose="02020603050405020304" pitchFamily="18" charset="0"/>
              </a:rPr>
              <a:t>Central'ı</a:t>
            </a:r>
            <a:r>
              <a:rPr lang="tr-TR" sz="1200" b="0" i="0" dirty="0">
                <a:effectLst/>
                <a:latin typeface="Times New Roman" panose="02020603050405020304" pitchFamily="18" charset="0"/>
                <a:cs typeface="Times New Roman" panose="02020603050405020304" pitchFamily="18" charset="0"/>
              </a:rPr>
              <a:t> Amazon Türkiye'de satış yapmak için başvurabileceğiniz bir kaynak olarak düşünebilirsiniz.</a:t>
            </a:r>
          </a:p>
          <a:p>
            <a:pPr>
              <a:lnSpc>
                <a:spcPct val="150000"/>
              </a:lnSpc>
            </a:pPr>
            <a:r>
              <a:rPr lang="tr-TR" sz="1200" b="0" i="0" dirty="0">
                <a:effectLst/>
                <a:latin typeface="Times New Roman" panose="02020603050405020304" pitchFamily="18" charset="0"/>
                <a:cs typeface="Times New Roman" panose="02020603050405020304" pitchFamily="18" charset="0"/>
              </a:rPr>
              <a:t> Seller Central; satıcı hesabınızı yönetmek, ürün bilgileri eklemek, envanter güncellemeleri yapmak, ödemeleri yönetmek ve Amazon’daki işinize yön vermeye yardımcı olacak yararlı içerikler bulmak için tek adrestir. Ayrıca tüm ürünlerinizi listelediğiniz yerdir.</a:t>
            </a:r>
            <a:br>
              <a:rPr lang="tr-TR" sz="1100" b="0" i="0" dirty="0">
                <a:solidFill>
                  <a:srgbClr val="232F3E"/>
                </a:solidFill>
                <a:effectLst/>
                <a:latin typeface="AEmb"/>
              </a:rPr>
            </a:br>
            <a:endParaRPr lang="tr-TR" sz="1100" b="0" i="0" dirty="0">
              <a:solidFill>
                <a:srgbClr val="232F3E"/>
              </a:solidFill>
              <a:effectLst/>
              <a:latin typeface="AEmb"/>
            </a:endParaRPr>
          </a:p>
          <a:p>
            <a:pPr>
              <a:lnSpc>
                <a:spcPct val="150000"/>
              </a:lnSpc>
            </a:pPr>
            <a:endParaRPr lang="tr-TR" sz="1200" b="0" i="0" dirty="0">
              <a:solidFill>
                <a:srgbClr val="232F3E"/>
              </a:solidFill>
              <a:effectLst/>
              <a:latin typeface="Times New Roman" panose="02020603050405020304" pitchFamily="18" charset="0"/>
              <a:cs typeface="Times New Roman" panose="02020603050405020304" pitchFamily="18" charset="0"/>
            </a:endParaRPr>
          </a:p>
          <a:p>
            <a:endParaRPr lang="tr-TR" dirty="0"/>
          </a:p>
        </p:txBody>
      </p:sp>
      <p:pic>
        <p:nvPicPr>
          <p:cNvPr id="5" name="Resim 4">
            <a:extLst>
              <a:ext uri="{FF2B5EF4-FFF2-40B4-BE49-F238E27FC236}">
                <a16:creationId xmlns:a16="http://schemas.microsoft.com/office/drawing/2014/main" id="{BA8562AC-F270-DC1B-D0C4-3F55BE9D03B0}"/>
              </a:ext>
            </a:extLst>
          </p:cNvPr>
          <p:cNvPicPr>
            <a:picLocks noChangeAspect="1"/>
          </p:cNvPicPr>
          <p:nvPr/>
        </p:nvPicPr>
        <p:blipFill>
          <a:blip r:embed="rId3"/>
          <a:stretch>
            <a:fillRect/>
          </a:stretch>
        </p:blipFill>
        <p:spPr>
          <a:xfrm>
            <a:off x="6227958" y="1916832"/>
            <a:ext cx="5315034" cy="3312368"/>
          </a:xfrm>
          <a:prstGeom prst="rect">
            <a:avLst/>
          </a:prstGeom>
        </p:spPr>
      </p:pic>
    </p:spTree>
    <p:extLst>
      <p:ext uri="{BB962C8B-B14F-4D97-AF65-F5344CB8AC3E}">
        <p14:creationId xmlns:p14="http://schemas.microsoft.com/office/powerpoint/2010/main" val="1246585049"/>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50285511_TF89082059_Win32.potx" id="{703665FA-9487-4822-8C1B-8C4C26496FD0}" vid="{AB36572B-FCB0-41C6-A071-7A86FF6649D9}"/>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2.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ve klasik blok sunu</Template>
  <TotalTime>2420</TotalTime>
  <Words>3900</Words>
  <Application>Microsoft Office PowerPoint</Application>
  <PresentationFormat>Geniş ekran</PresentationFormat>
  <Paragraphs>352</Paragraphs>
  <Slides>53</Slides>
  <Notes>53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53</vt:i4>
      </vt:variant>
    </vt:vector>
  </HeadingPairs>
  <TitlesOfParts>
    <vt:vector size="60" baseType="lpstr">
      <vt:lpstr>AEmb</vt:lpstr>
      <vt:lpstr>Arial</vt:lpstr>
      <vt:lpstr>Calibri</vt:lpstr>
      <vt:lpstr>Times New Roman</vt:lpstr>
      <vt:lpstr>Tw Cen MT</vt:lpstr>
      <vt:lpstr>Tw Cen MT Condensed</vt:lpstr>
      <vt:lpstr>ModernClassicBlock-3</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zeliha</dc:creator>
  <cp:lastModifiedBy>zeliha</cp:lastModifiedBy>
  <cp:revision>2</cp:revision>
  <dcterms:created xsi:type="dcterms:W3CDTF">2022-11-16T16:26:57Z</dcterms:created>
  <dcterms:modified xsi:type="dcterms:W3CDTF">2022-11-18T21:14:36Z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